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77" r:id="rId3"/>
    <p:sldId id="309" r:id="rId4"/>
    <p:sldId id="279" r:id="rId5"/>
    <p:sldId id="303" r:id="rId6"/>
    <p:sldId id="287" r:id="rId7"/>
    <p:sldId id="311" r:id="rId8"/>
    <p:sldId id="312" r:id="rId9"/>
    <p:sldId id="313" r:id="rId10"/>
    <p:sldId id="314" r:id="rId11"/>
    <p:sldId id="315" r:id="rId12"/>
    <p:sldId id="316" r:id="rId13"/>
    <p:sldId id="293" r:id="rId14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Výchozí oddíl" id="{349CCEAB-4843-4F8F-B0D6-6B4CC778C26A}">
          <p14:sldIdLst>
            <p14:sldId id="277"/>
            <p14:sldId id="279"/>
            <p14:sldId id="303"/>
            <p14:sldId id="287"/>
            <p14:sldId id="308"/>
            <p14:sldId id="301"/>
            <p14:sldId id="305"/>
            <p14:sldId id="306"/>
            <p14:sldId id="307"/>
            <p14:sldId id="288"/>
          </p14:sldIdLst>
        </p14:section>
        <p14:section name="Oddíl bez názvu" id="{66B5A6F2-D8DD-4588-BF35-246E443903F9}">
          <p14:sldIdLst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ABC32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08" autoAdjust="0"/>
  </p:normalViewPr>
  <p:slideViewPr>
    <p:cSldViewPr>
      <p:cViewPr>
        <p:scale>
          <a:sx n="46" d="100"/>
          <a:sy n="46" d="100"/>
        </p:scale>
        <p:origin x="-1632" y="-49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0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D9845-4324-4D10-801B-A955EE9DA52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527550DF-4544-4DB8-90B7-8BD29AB200E7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4000" dirty="0" smtClean="0"/>
            <a:t>Příjemce</a:t>
          </a:r>
          <a:endParaRPr lang="cs-CZ" sz="4000" dirty="0"/>
        </a:p>
      </dgm:t>
    </dgm:pt>
    <dgm:pt modelId="{470C5B46-D913-41E3-B9A8-EAE2D78799B3}" type="parTrans" cxnId="{A12EC095-CEB7-475D-981E-11CD71D4B244}">
      <dgm:prSet/>
      <dgm:spPr/>
      <dgm:t>
        <a:bodyPr/>
        <a:lstStyle/>
        <a:p>
          <a:endParaRPr lang="cs-CZ"/>
        </a:p>
      </dgm:t>
    </dgm:pt>
    <dgm:pt modelId="{BE3AA975-BE49-4547-83F5-18AD60DEF5CB}" type="sibTrans" cxnId="{A12EC095-CEB7-475D-981E-11CD71D4B244}">
      <dgm:prSet/>
      <dgm:spPr/>
      <dgm:t>
        <a:bodyPr/>
        <a:lstStyle/>
        <a:p>
          <a:endParaRPr lang="cs-CZ"/>
        </a:p>
      </dgm:t>
    </dgm:pt>
    <dgm:pt modelId="{288363DB-DEA2-4324-8024-6A7090C7E53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4000" dirty="0" smtClean="0">
              <a:solidFill>
                <a:schemeClr val="bg1"/>
              </a:solidFill>
            </a:rPr>
            <a:t>Partner</a:t>
          </a:r>
          <a:endParaRPr lang="cs-CZ" sz="4000" dirty="0">
            <a:solidFill>
              <a:schemeClr val="bg1"/>
            </a:solidFill>
          </a:endParaRPr>
        </a:p>
      </dgm:t>
    </dgm:pt>
    <dgm:pt modelId="{D9B7E95D-6873-4E48-A9E6-E4378B12DBFD}" type="parTrans" cxnId="{566B4063-5B7E-49AF-AF2A-AA2D25610DE1}">
      <dgm:prSet/>
      <dgm:spPr/>
      <dgm:t>
        <a:bodyPr/>
        <a:lstStyle/>
        <a:p>
          <a:endParaRPr lang="cs-CZ"/>
        </a:p>
      </dgm:t>
    </dgm:pt>
    <dgm:pt modelId="{E5DA1DDE-0C03-4CB5-8320-D3901DB2F54E}" type="sibTrans" cxnId="{566B4063-5B7E-49AF-AF2A-AA2D25610DE1}">
      <dgm:prSet/>
      <dgm:spPr/>
      <dgm:t>
        <a:bodyPr/>
        <a:lstStyle/>
        <a:p>
          <a:endParaRPr lang="cs-CZ"/>
        </a:p>
      </dgm:t>
    </dgm:pt>
    <dgm:pt modelId="{7A586940-74AB-4DB6-B464-75A75B82481F}">
      <dgm:prSet phldrT="[Text]" custT="1"/>
      <dgm:spPr/>
      <dgm:t>
        <a:bodyPr/>
        <a:lstStyle/>
        <a:p>
          <a:r>
            <a:rPr lang="cs-CZ" sz="4000" dirty="0" smtClean="0"/>
            <a:t>Národní</a:t>
          </a:r>
          <a:r>
            <a:rPr lang="cs-CZ" sz="5100" dirty="0" smtClean="0"/>
            <a:t> </a:t>
          </a:r>
          <a:r>
            <a:rPr lang="cs-CZ" sz="4000" dirty="0" smtClean="0"/>
            <a:t>ústav pro vzdělávání</a:t>
          </a:r>
          <a:endParaRPr lang="cs-CZ" sz="4000" dirty="0"/>
        </a:p>
      </dgm:t>
    </dgm:pt>
    <dgm:pt modelId="{A585D81C-70CB-4D4C-B607-8E87FE481B0B}" type="parTrans" cxnId="{E5833429-90A3-4F87-8AEE-6B64A7E0B655}">
      <dgm:prSet/>
      <dgm:spPr/>
      <dgm:t>
        <a:bodyPr/>
        <a:lstStyle/>
        <a:p>
          <a:endParaRPr lang="cs-CZ"/>
        </a:p>
      </dgm:t>
    </dgm:pt>
    <dgm:pt modelId="{D2363635-CA22-48C4-8A24-3E212BF4B915}" type="sibTrans" cxnId="{E5833429-90A3-4F87-8AEE-6B64A7E0B655}">
      <dgm:prSet/>
      <dgm:spPr/>
      <dgm:t>
        <a:bodyPr/>
        <a:lstStyle/>
        <a:p>
          <a:endParaRPr lang="cs-CZ"/>
        </a:p>
      </dgm:t>
    </dgm:pt>
    <dgm:pt modelId="{F004A5AA-021D-4A82-A866-9BB868943059}">
      <dgm:prSet phldrT="[Text]" custT="1"/>
      <dgm:spPr/>
      <dgm:t>
        <a:bodyPr/>
        <a:lstStyle/>
        <a:p>
          <a:r>
            <a:rPr lang="cs-CZ" sz="4000" dirty="0" smtClean="0"/>
            <a:t>MŠMT</a:t>
          </a:r>
          <a:endParaRPr lang="cs-CZ" sz="4000" dirty="0"/>
        </a:p>
      </dgm:t>
    </dgm:pt>
    <dgm:pt modelId="{BA853E43-0C20-4BEB-8210-FFF093FB517C}" type="parTrans" cxnId="{2C1E18AF-45B7-419E-9C12-CF74552A9107}">
      <dgm:prSet/>
      <dgm:spPr/>
      <dgm:t>
        <a:bodyPr/>
        <a:lstStyle/>
        <a:p>
          <a:endParaRPr lang="cs-CZ"/>
        </a:p>
      </dgm:t>
    </dgm:pt>
    <dgm:pt modelId="{57F5FA27-56D7-4E2B-A8CB-26EF6776927E}" type="sibTrans" cxnId="{2C1E18AF-45B7-419E-9C12-CF74552A9107}">
      <dgm:prSet/>
      <dgm:spPr/>
      <dgm:t>
        <a:bodyPr/>
        <a:lstStyle/>
        <a:p>
          <a:endParaRPr lang="cs-CZ"/>
        </a:p>
      </dgm:t>
    </dgm:pt>
    <dgm:pt modelId="{C1CB6D46-241B-4DAD-924B-F2284C17B53A}" type="pres">
      <dgm:prSet presAssocID="{E6ED9845-4324-4D10-801B-A955EE9DA5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9F11D74-FB9F-412E-AA37-28DD7E68B80E}" type="pres">
      <dgm:prSet presAssocID="{527550DF-4544-4DB8-90B7-8BD29AB200E7}" presName="parentText" presStyleLbl="node1" presStyleIdx="0" presStyleCnt="2" custLinFactNeighborX="-7" custLinFactNeighborY="-200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4BBD9C-DE64-4BB2-80CE-EBC86B16BA46}" type="pres">
      <dgm:prSet presAssocID="{527550DF-4544-4DB8-90B7-8BD29AB200E7}" presName="childText" presStyleLbl="revTx" presStyleIdx="0" presStyleCnt="2" custLinFactNeighborX="-732" custLinFactNeighborY="-9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F53385-6351-48C6-9F0A-BCAB09513DB6}" type="pres">
      <dgm:prSet presAssocID="{288363DB-DEA2-4324-8024-6A7090C7E532}" presName="parentText" presStyleLbl="node1" presStyleIdx="1" presStyleCnt="2" custLinFactNeighborX="-732" custLinFactNeighborY="124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033C8D-3CE0-43CD-9A74-3137511CCF3F}" type="pres">
      <dgm:prSet presAssocID="{288363DB-DEA2-4324-8024-6A7090C7E53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ECFF03A-FDC3-4EB8-ACFC-1AAF9D934B72}" type="presOf" srcId="{288363DB-DEA2-4324-8024-6A7090C7E532}" destId="{51F53385-6351-48C6-9F0A-BCAB09513DB6}" srcOrd="0" destOrd="0" presId="urn:microsoft.com/office/officeart/2005/8/layout/vList2"/>
    <dgm:cxn modelId="{2C1E18AF-45B7-419E-9C12-CF74552A9107}" srcId="{527550DF-4544-4DB8-90B7-8BD29AB200E7}" destId="{F004A5AA-021D-4A82-A866-9BB868943059}" srcOrd="0" destOrd="0" parTransId="{BA853E43-0C20-4BEB-8210-FFF093FB517C}" sibTransId="{57F5FA27-56D7-4E2B-A8CB-26EF6776927E}"/>
    <dgm:cxn modelId="{1DE04691-C7FB-4787-8156-44EC3742B17C}" type="presOf" srcId="{527550DF-4544-4DB8-90B7-8BD29AB200E7}" destId="{A9F11D74-FB9F-412E-AA37-28DD7E68B80E}" srcOrd="0" destOrd="0" presId="urn:microsoft.com/office/officeart/2005/8/layout/vList2"/>
    <dgm:cxn modelId="{566B4063-5B7E-49AF-AF2A-AA2D25610DE1}" srcId="{E6ED9845-4324-4D10-801B-A955EE9DA52E}" destId="{288363DB-DEA2-4324-8024-6A7090C7E532}" srcOrd="1" destOrd="0" parTransId="{D9B7E95D-6873-4E48-A9E6-E4378B12DBFD}" sibTransId="{E5DA1DDE-0C03-4CB5-8320-D3901DB2F54E}"/>
    <dgm:cxn modelId="{670DD2E8-295F-4070-9E1A-AFC5CA58AA5C}" type="presOf" srcId="{E6ED9845-4324-4D10-801B-A955EE9DA52E}" destId="{C1CB6D46-241B-4DAD-924B-F2284C17B53A}" srcOrd="0" destOrd="0" presId="urn:microsoft.com/office/officeart/2005/8/layout/vList2"/>
    <dgm:cxn modelId="{A12EC095-CEB7-475D-981E-11CD71D4B244}" srcId="{E6ED9845-4324-4D10-801B-A955EE9DA52E}" destId="{527550DF-4544-4DB8-90B7-8BD29AB200E7}" srcOrd="0" destOrd="0" parTransId="{470C5B46-D913-41E3-B9A8-EAE2D78799B3}" sibTransId="{BE3AA975-BE49-4547-83F5-18AD60DEF5CB}"/>
    <dgm:cxn modelId="{E7674FF8-931E-41F0-BE33-D2EEAE2E666A}" type="presOf" srcId="{F004A5AA-021D-4A82-A866-9BB868943059}" destId="{B14BBD9C-DE64-4BB2-80CE-EBC86B16BA46}" srcOrd="0" destOrd="0" presId="urn:microsoft.com/office/officeart/2005/8/layout/vList2"/>
    <dgm:cxn modelId="{E5833429-90A3-4F87-8AEE-6B64A7E0B655}" srcId="{288363DB-DEA2-4324-8024-6A7090C7E532}" destId="{7A586940-74AB-4DB6-B464-75A75B82481F}" srcOrd="0" destOrd="0" parTransId="{A585D81C-70CB-4D4C-B607-8E87FE481B0B}" sibTransId="{D2363635-CA22-48C4-8A24-3E212BF4B915}"/>
    <dgm:cxn modelId="{72053A3C-BDE7-49A7-8774-2AE7D5FE3017}" type="presOf" srcId="{7A586940-74AB-4DB6-B464-75A75B82481F}" destId="{E2033C8D-3CE0-43CD-9A74-3137511CCF3F}" srcOrd="0" destOrd="0" presId="urn:microsoft.com/office/officeart/2005/8/layout/vList2"/>
    <dgm:cxn modelId="{141C5E68-4034-4BDB-B441-E90A3B7B926E}" type="presParOf" srcId="{C1CB6D46-241B-4DAD-924B-F2284C17B53A}" destId="{A9F11D74-FB9F-412E-AA37-28DD7E68B80E}" srcOrd="0" destOrd="0" presId="urn:microsoft.com/office/officeart/2005/8/layout/vList2"/>
    <dgm:cxn modelId="{F023C110-FD84-45F9-8141-BCA8B3F16D68}" type="presParOf" srcId="{C1CB6D46-241B-4DAD-924B-F2284C17B53A}" destId="{B14BBD9C-DE64-4BB2-80CE-EBC86B16BA46}" srcOrd="1" destOrd="0" presId="urn:microsoft.com/office/officeart/2005/8/layout/vList2"/>
    <dgm:cxn modelId="{09C91F1C-8B03-49E0-951D-F4BB80645AE8}" type="presParOf" srcId="{C1CB6D46-241B-4DAD-924B-F2284C17B53A}" destId="{51F53385-6351-48C6-9F0A-BCAB09513DB6}" srcOrd="2" destOrd="0" presId="urn:microsoft.com/office/officeart/2005/8/layout/vList2"/>
    <dgm:cxn modelId="{06B6C3BF-1C6F-4469-9D41-95E91B3D1B0F}" type="presParOf" srcId="{C1CB6D46-241B-4DAD-924B-F2284C17B53A}" destId="{E2033C8D-3CE0-43CD-9A74-3137511CCF3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8C7C3-072F-4623-85CE-EB869D4D699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A8C1DBA-4290-4EF4-9B5F-594AE95C6310}">
      <dgm:prSet phldrT="[Text]"/>
      <dgm:spPr/>
      <dgm:t>
        <a:bodyPr/>
        <a:lstStyle/>
        <a:p>
          <a:r>
            <a:rPr lang="cs-CZ" dirty="0"/>
            <a:t>obecný model spolupráce škol a firem (H) </a:t>
          </a:r>
        </a:p>
      </dgm:t>
    </dgm:pt>
    <dgm:pt modelId="{D82DF274-14E5-4B0E-B152-247C6C8FCC90}" type="parTrans" cxnId="{E3CB5ACF-5511-4BF1-B051-1F6C859D4058}">
      <dgm:prSet/>
      <dgm:spPr/>
      <dgm:t>
        <a:bodyPr/>
        <a:lstStyle/>
        <a:p>
          <a:endParaRPr lang="cs-CZ"/>
        </a:p>
      </dgm:t>
    </dgm:pt>
    <dgm:pt modelId="{15766200-29AF-4870-A359-A1A849B60F51}" type="sibTrans" cxnId="{E3CB5ACF-5511-4BF1-B051-1F6C859D4058}">
      <dgm:prSet/>
      <dgm:spPr/>
      <dgm:t>
        <a:bodyPr/>
        <a:lstStyle/>
        <a:p>
          <a:endParaRPr lang="cs-CZ"/>
        </a:p>
      </dgm:t>
    </dgm:pt>
    <dgm:pt modelId="{70E4AA86-E88D-4976-AB41-617D489EB562}">
      <dgm:prSet phldrT="[Text]" custT="1"/>
      <dgm:spPr/>
      <dgm:t>
        <a:bodyPr/>
        <a:lstStyle/>
        <a:p>
          <a:r>
            <a:rPr lang="cs-CZ" sz="2000">
              <a:solidFill>
                <a:schemeClr val="tx1"/>
              </a:solidFill>
            </a:rPr>
            <a:t>modul odborného výcviku</a:t>
          </a:r>
        </a:p>
      </dgm:t>
    </dgm:pt>
    <dgm:pt modelId="{FEBF190C-79AF-4984-947D-E5EAC585BB83}" type="parTrans" cxnId="{74C7D6E3-9760-4DA2-8DA6-ABB06FCFD7D1}">
      <dgm:prSet/>
      <dgm:spPr/>
      <dgm:t>
        <a:bodyPr/>
        <a:lstStyle/>
        <a:p>
          <a:endParaRPr lang="cs-CZ"/>
        </a:p>
      </dgm:t>
    </dgm:pt>
    <dgm:pt modelId="{F7879F45-20AF-400B-ACA0-3BC6EAC69975}" type="sibTrans" cxnId="{74C7D6E3-9760-4DA2-8DA6-ABB06FCFD7D1}">
      <dgm:prSet/>
      <dgm:spPr/>
      <dgm:t>
        <a:bodyPr/>
        <a:lstStyle/>
        <a:p>
          <a:endParaRPr lang="cs-CZ"/>
        </a:p>
      </dgm:t>
    </dgm:pt>
    <dgm:pt modelId="{8740D54E-F460-4C62-9C7D-10507C290D30}">
      <dgm:prSet phldrT="[Text]" custT="1"/>
      <dgm:spPr/>
      <dgm:t>
        <a:bodyPr/>
        <a:lstStyle/>
        <a:p>
          <a:r>
            <a:rPr lang="cs-CZ" sz="2000" dirty="0">
              <a:solidFill>
                <a:schemeClr val="tx1"/>
              </a:solidFill>
            </a:rPr>
            <a:t>modul využití odborníků z praxe ve výuce</a:t>
          </a:r>
        </a:p>
      </dgm:t>
    </dgm:pt>
    <dgm:pt modelId="{DE233FE3-9ED4-4C14-BB03-4FE42B955D27}" type="parTrans" cxnId="{3F19CE08-2A1E-4711-BAD8-9DB49FC0211A}">
      <dgm:prSet/>
      <dgm:spPr/>
      <dgm:t>
        <a:bodyPr/>
        <a:lstStyle/>
        <a:p>
          <a:endParaRPr lang="cs-CZ"/>
        </a:p>
      </dgm:t>
    </dgm:pt>
    <dgm:pt modelId="{22EB7FED-EBFA-48DD-ACD5-A01FBC40182F}" type="sibTrans" cxnId="{3F19CE08-2A1E-4711-BAD8-9DB49FC0211A}">
      <dgm:prSet/>
      <dgm:spPr/>
      <dgm:t>
        <a:bodyPr/>
        <a:lstStyle/>
        <a:p>
          <a:endParaRPr lang="cs-CZ"/>
        </a:p>
      </dgm:t>
    </dgm:pt>
    <dgm:pt modelId="{B59DA398-20EF-4F46-8067-03D652B34F73}">
      <dgm:prSet phldrT="[Text]"/>
      <dgm:spPr/>
      <dgm:t>
        <a:bodyPr/>
        <a:lstStyle/>
        <a:p>
          <a:r>
            <a:rPr lang="cs-CZ"/>
            <a:t>obecný model spolupráce škol a firem (M)</a:t>
          </a:r>
        </a:p>
      </dgm:t>
    </dgm:pt>
    <dgm:pt modelId="{393C3E21-3B17-4EF3-B63A-52A76C3895DF}" type="parTrans" cxnId="{8ED2D5FC-38EB-4B0E-85AD-05CBC86411A5}">
      <dgm:prSet/>
      <dgm:spPr/>
      <dgm:t>
        <a:bodyPr/>
        <a:lstStyle/>
        <a:p>
          <a:endParaRPr lang="cs-CZ"/>
        </a:p>
      </dgm:t>
    </dgm:pt>
    <dgm:pt modelId="{749000A5-99C3-443A-B2B2-2EA5C6EC5C3C}" type="sibTrans" cxnId="{8ED2D5FC-38EB-4B0E-85AD-05CBC86411A5}">
      <dgm:prSet/>
      <dgm:spPr/>
      <dgm:t>
        <a:bodyPr/>
        <a:lstStyle/>
        <a:p>
          <a:endParaRPr lang="cs-CZ"/>
        </a:p>
      </dgm:t>
    </dgm:pt>
    <dgm:pt modelId="{CF97EC14-6BE9-4A12-9FB6-BDCA7A2EBBC5}">
      <dgm:prSet phldrT="[Text]" custT="1"/>
      <dgm:spPr/>
      <dgm:t>
        <a:bodyPr/>
        <a:lstStyle/>
        <a:p>
          <a:endParaRPr lang="cs-CZ" sz="2000" dirty="0">
            <a:solidFill>
              <a:schemeClr val="tx1"/>
            </a:solidFill>
          </a:endParaRPr>
        </a:p>
        <a:p>
          <a:endParaRPr lang="cs-CZ" sz="2000" dirty="0">
            <a:solidFill>
              <a:schemeClr val="tx1"/>
            </a:solidFill>
          </a:endParaRPr>
        </a:p>
        <a:p>
          <a:r>
            <a:rPr lang="cs-CZ" sz="2000" dirty="0">
              <a:solidFill>
                <a:schemeClr val="tx1"/>
              </a:solidFill>
            </a:rPr>
            <a:t>modul odborné praxe</a:t>
          </a:r>
        </a:p>
        <a:p>
          <a:endParaRPr lang="cs-CZ" sz="2000" dirty="0">
            <a:solidFill>
              <a:schemeClr val="tx1"/>
            </a:solidFill>
          </a:endParaRPr>
        </a:p>
        <a:p>
          <a:endParaRPr lang="cs-CZ" sz="2000" dirty="0">
            <a:solidFill>
              <a:schemeClr val="tx1"/>
            </a:solidFill>
          </a:endParaRPr>
        </a:p>
      </dgm:t>
    </dgm:pt>
    <dgm:pt modelId="{9B91B304-BC96-4EEC-883D-2431314838FB}" type="parTrans" cxnId="{6AFE46D4-095B-48D6-91F2-B2728E48082B}">
      <dgm:prSet/>
      <dgm:spPr/>
      <dgm:t>
        <a:bodyPr/>
        <a:lstStyle/>
        <a:p>
          <a:endParaRPr lang="cs-CZ"/>
        </a:p>
      </dgm:t>
    </dgm:pt>
    <dgm:pt modelId="{67CB97FE-8357-4CA3-A492-929426E4B619}" type="sibTrans" cxnId="{6AFE46D4-095B-48D6-91F2-B2728E48082B}">
      <dgm:prSet/>
      <dgm:spPr/>
      <dgm:t>
        <a:bodyPr/>
        <a:lstStyle/>
        <a:p>
          <a:endParaRPr lang="cs-CZ"/>
        </a:p>
      </dgm:t>
    </dgm:pt>
    <dgm:pt modelId="{87FCE6EB-AA52-441D-8180-BDFA4727BAAD}">
      <dgm:prSet phldrT="[Text]" custT="1"/>
      <dgm:spPr/>
      <dgm:t>
        <a:bodyPr/>
        <a:lstStyle/>
        <a:p>
          <a:r>
            <a:rPr lang="cs-CZ" sz="2000" dirty="0">
              <a:solidFill>
                <a:schemeClr val="tx1"/>
              </a:solidFill>
            </a:rPr>
            <a:t>modul stáží učitelů odborných předmětů</a:t>
          </a:r>
        </a:p>
      </dgm:t>
    </dgm:pt>
    <dgm:pt modelId="{84DF7976-D4F1-4D53-BBA3-75DF62D5D969}" type="parTrans" cxnId="{C5B32CF2-0AE7-4993-89ED-139A168D3071}">
      <dgm:prSet/>
      <dgm:spPr/>
      <dgm:t>
        <a:bodyPr/>
        <a:lstStyle/>
        <a:p>
          <a:endParaRPr lang="cs-CZ"/>
        </a:p>
      </dgm:t>
    </dgm:pt>
    <dgm:pt modelId="{FFC66751-C4B1-4375-BBFE-36AE626183CC}" type="sibTrans" cxnId="{C5B32CF2-0AE7-4993-89ED-139A168D3071}">
      <dgm:prSet/>
      <dgm:spPr/>
      <dgm:t>
        <a:bodyPr/>
        <a:lstStyle/>
        <a:p>
          <a:endParaRPr lang="cs-CZ"/>
        </a:p>
      </dgm:t>
    </dgm:pt>
    <dgm:pt modelId="{1B250513-1203-43BD-B4EC-3E8C8FA0FEC0}">
      <dgm:prSet phldrT="[Text]" custT="1"/>
      <dgm:spPr/>
      <dgm:t>
        <a:bodyPr/>
        <a:lstStyle/>
        <a:p>
          <a:r>
            <a:rPr lang="cs-CZ" sz="2000" dirty="0">
              <a:solidFill>
                <a:schemeClr val="tx1"/>
              </a:solidFill>
            </a:rPr>
            <a:t>modul stáží učitelů odborného výcviku</a:t>
          </a:r>
        </a:p>
      </dgm:t>
    </dgm:pt>
    <dgm:pt modelId="{C037EF20-2568-4637-B5D4-D0A50C648B3A}" type="parTrans" cxnId="{1CFDE772-27AA-4B24-94D4-DEB66E250381}">
      <dgm:prSet/>
      <dgm:spPr/>
      <dgm:t>
        <a:bodyPr/>
        <a:lstStyle/>
        <a:p>
          <a:endParaRPr lang="cs-CZ"/>
        </a:p>
      </dgm:t>
    </dgm:pt>
    <dgm:pt modelId="{D7E4B2DF-CF49-46C3-B051-F8657CEA685B}" type="sibTrans" cxnId="{1CFDE772-27AA-4B24-94D4-DEB66E250381}">
      <dgm:prSet/>
      <dgm:spPr/>
      <dgm:t>
        <a:bodyPr/>
        <a:lstStyle/>
        <a:p>
          <a:endParaRPr lang="cs-CZ"/>
        </a:p>
      </dgm:t>
    </dgm:pt>
    <dgm:pt modelId="{A738FC90-CE79-4445-825D-9211B980E52C}">
      <dgm:prSet phldrT="[Text]" custT="1"/>
      <dgm:spPr/>
      <dgm:t>
        <a:bodyPr/>
        <a:lstStyle/>
        <a:p>
          <a:r>
            <a:rPr lang="cs-CZ" sz="2000" dirty="0">
              <a:solidFill>
                <a:schemeClr val="tx1"/>
              </a:solidFill>
            </a:rPr>
            <a:t>modul využití odborníků z praxe ve výuce</a:t>
          </a:r>
        </a:p>
      </dgm:t>
    </dgm:pt>
    <dgm:pt modelId="{DF0C8F1C-37A8-41C4-AF03-AE5B2805CA1F}" type="parTrans" cxnId="{1C51F4FA-59C2-44F7-96DE-AFD54F535D24}">
      <dgm:prSet/>
      <dgm:spPr/>
      <dgm:t>
        <a:bodyPr/>
        <a:lstStyle/>
        <a:p>
          <a:endParaRPr lang="cs-CZ"/>
        </a:p>
      </dgm:t>
    </dgm:pt>
    <dgm:pt modelId="{93780F29-5956-4FDB-99EB-83D5D910CEA4}" type="sibTrans" cxnId="{1C51F4FA-59C2-44F7-96DE-AFD54F535D24}">
      <dgm:prSet/>
      <dgm:spPr/>
      <dgm:t>
        <a:bodyPr/>
        <a:lstStyle/>
        <a:p>
          <a:endParaRPr lang="cs-CZ"/>
        </a:p>
      </dgm:t>
    </dgm:pt>
    <dgm:pt modelId="{7A001704-7EB3-4DE9-B5A9-D501FA1C06C8}">
      <dgm:prSet phldrT="[Text]" custT="1"/>
      <dgm:spPr/>
      <dgm:t>
        <a:bodyPr/>
        <a:lstStyle/>
        <a:p>
          <a:r>
            <a:rPr lang="cs-CZ" sz="2000">
              <a:solidFill>
                <a:schemeClr val="tx1"/>
              </a:solidFill>
            </a:rPr>
            <a:t>modul profilové maturitní zkoušky</a:t>
          </a:r>
        </a:p>
      </dgm:t>
    </dgm:pt>
    <dgm:pt modelId="{3D45FDAD-7350-45B7-8BCB-BC487CB269E9}" type="parTrans" cxnId="{3B32F027-7B9F-47E4-AA55-8FBF8D06D169}">
      <dgm:prSet/>
      <dgm:spPr/>
      <dgm:t>
        <a:bodyPr/>
        <a:lstStyle/>
        <a:p>
          <a:endParaRPr lang="cs-CZ"/>
        </a:p>
      </dgm:t>
    </dgm:pt>
    <dgm:pt modelId="{216F06DF-2552-4EA1-ABE7-7F4156643BBC}" type="sibTrans" cxnId="{3B32F027-7B9F-47E4-AA55-8FBF8D06D169}">
      <dgm:prSet/>
      <dgm:spPr/>
      <dgm:t>
        <a:bodyPr/>
        <a:lstStyle/>
        <a:p>
          <a:endParaRPr lang="cs-CZ"/>
        </a:p>
      </dgm:t>
    </dgm:pt>
    <dgm:pt modelId="{52CCE142-461B-4ADC-A07F-9C670B4EE949}">
      <dgm:prSet phldrT="[Text]"/>
      <dgm:spPr/>
      <dgm:t>
        <a:bodyPr/>
        <a:lstStyle/>
        <a:p>
          <a:r>
            <a:rPr lang="cs-CZ"/>
            <a:t>obecný model spolupráce škol a firem (L0)</a:t>
          </a:r>
        </a:p>
      </dgm:t>
    </dgm:pt>
    <dgm:pt modelId="{EEF9EE3D-F55C-4F26-9549-8A755414278D}" type="parTrans" cxnId="{F007BFDE-F367-4A13-9763-D36C2134BD0F}">
      <dgm:prSet/>
      <dgm:spPr/>
      <dgm:t>
        <a:bodyPr/>
        <a:lstStyle/>
        <a:p>
          <a:endParaRPr lang="cs-CZ"/>
        </a:p>
      </dgm:t>
    </dgm:pt>
    <dgm:pt modelId="{607233DB-05D8-4FA5-835E-124140771C0B}" type="sibTrans" cxnId="{F007BFDE-F367-4A13-9763-D36C2134BD0F}">
      <dgm:prSet/>
      <dgm:spPr/>
      <dgm:t>
        <a:bodyPr/>
        <a:lstStyle/>
        <a:p>
          <a:endParaRPr lang="cs-CZ"/>
        </a:p>
      </dgm:t>
    </dgm:pt>
    <dgm:pt modelId="{B3B87889-A382-465B-83B4-E5B735816C6C}">
      <dgm:prSet phldrT="[Text]" custT="1"/>
      <dgm:spPr/>
      <dgm:t>
        <a:bodyPr/>
        <a:lstStyle/>
        <a:p>
          <a:r>
            <a:rPr lang="cs-CZ" sz="2000" dirty="0">
              <a:solidFill>
                <a:schemeClr val="tx1"/>
              </a:solidFill>
            </a:rPr>
            <a:t>modul odborného výcviku</a:t>
          </a:r>
        </a:p>
      </dgm:t>
    </dgm:pt>
    <dgm:pt modelId="{111C7CBD-D236-4D25-B9AC-B8E2B1AB6516}" type="parTrans" cxnId="{07EBF8CB-A801-4CA0-8D9F-9396A4A3A099}">
      <dgm:prSet/>
      <dgm:spPr/>
      <dgm:t>
        <a:bodyPr/>
        <a:lstStyle/>
        <a:p>
          <a:endParaRPr lang="cs-CZ"/>
        </a:p>
      </dgm:t>
    </dgm:pt>
    <dgm:pt modelId="{AE7707ED-A0B2-4305-A079-865EB238FC16}" type="sibTrans" cxnId="{07EBF8CB-A801-4CA0-8D9F-9396A4A3A099}">
      <dgm:prSet/>
      <dgm:spPr/>
      <dgm:t>
        <a:bodyPr/>
        <a:lstStyle/>
        <a:p>
          <a:endParaRPr lang="cs-CZ"/>
        </a:p>
      </dgm:t>
    </dgm:pt>
    <dgm:pt modelId="{62912615-6ACF-4DD5-B0D5-671686A3F043}">
      <dgm:prSet phldrT="[Text]" custT="1"/>
      <dgm:spPr/>
      <dgm:t>
        <a:bodyPr/>
        <a:lstStyle/>
        <a:p>
          <a:r>
            <a:rPr lang="cs-CZ" sz="2000" dirty="0">
              <a:solidFill>
                <a:schemeClr val="tx1"/>
              </a:solidFill>
            </a:rPr>
            <a:t>modul využití odborníků z praxe</a:t>
          </a:r>
        </a:p>
      </dgm:t>
    </dgm:pt>
    <dgm:pt modelId="{0BF6B088-690C-469E-8889-BCD4C52677D8}" type="parTrans" cxnId="{AE0D24D7-F972-4EA2-BE9B-357D3D4BB660}">
      <dgm:prSet/>
      <dgm:spPr/>
      <dgm:t>
        <a:bodyPr/>
        <a:lstStyle/>
        <a:p>
          <a:endParaRPr lang="cs-CZ"/>
        </a:p>
      </dgm:t>
    </dgm:pt>
    <dgm:pt modelId="{5EBB8FA9-4BEB-45D6-807E-F97240E63102}" type="sibTrans" cxnId="{AE0D24D7-F972-4EA2-BE9B-357D3D4BB660}">
      <dgm:prSet/>
      <dgm:spPr/>
      <dgm:t>
        <a:bodyPr/>
        <a:lstStyle/>
        <a:p>
          <a:endParaRPr lang="cs-CZ"/>
        </a:p>
      </dgm:t>
    </dgm:pt>
    <dgm:pt modelId="{D8312A17-70A5-4FC5-B755-B2BF1D5E31BE}">
      <dgm:prSet phldrT="[Text]" custT="1"/>
      <dgm:spPr/>
      <dgm:t>
        <a:bodyPr/>
        <a:lstStyle/>
        <a:p>
          <a:r>
            <a:rPr lang="cs-CZ" sz="2000" dirty="0">
              <a:solidFill>
                <a:schemeClr val="tx1"/>
              </a:solidFill>
            </a:rPr>
            <a:t>modul profilové maturitní zkoušky</a:t>
          </a:r>
        </a:p>
      </dgm:t>
    </dgm:pt>
    <dgm:pt modelId="{E2C843DF-CD21-4C95-BF7A-8BEE639E26D5}" type="parTrans" cxnId="{DEA120AF-6CF2-43CA-838B-ACCA112A7A1C}">
      <dgm:prSet/>
      <dgm:spPr/>
      <dgm:t>
        <a:bodyPr/>
        <a:lstStyle/>
        <a:p>
          <a:endParaRPr lang="cs-CZ"/>
        </a:p>
      </dgm:t>
    </dgm:pt>
    <dgm:pt modelId="{21E3E2BE-2278-4B62-89B0-705EDE01ECBF}" type="sibTrans" cxnId="{DEA120AF-6CF2-43CA-838B-ACCA112A7A1C}">
      <dgm:prSet/>
      <dgm:spPr/>
      <dgm:t>
        <a:bodyPr/>
        <a:lstStyle/>
        <a:p>
          <a:endParaRPr lang="cs-CZ"/>
        </a:p>
      </dgm:t>
    </dgm:pt>
    <dgm:pt modelId="{FE555672-B271-49F5-B55E-DAD167588DD7}">
      <dgm:prSet phldrT="[Text]" custT="1"/>
      <dgm:spPr/>
      <dgm:t>
        <a:bodyPr/>
        <a:lstStyle/>
        <a:p>
          <a:r>
            <a:rPr lang="cs-CZ" sz="2000" dirty="0">
              <a:solidFill>
                <a:schemeClr val="tx1"/>
              </a:solidFill>
            </a:rPr>
            <a:t>modul odborné praxe</a:t>
          </a:r>
        </a:p>
      </dgm:t>
    </dgm:pt>
    <dgm:pt modelId="{5C212AA3-EECA-4A10-928E-C5B423626DF1}" type="parTrans" cxnId="{D587149F-B892-4679-9FF8-CC10797AA7C5}">
      <dgm:prSet/>
      <dgm:spPr/>
      <dgm:t>
        <a:bodyPr/>
        <a:lstStyle/>
        <a:p>
          <a:endParaRPr lang="cs-CZ"/>
        </a:p>
      </dgm:t>
    </dgm:pt>
    <dgm:pt modelId="{F8087B32-0CCA-486C-9830-FEF0E1AEDD53}" type="sibTrans" cxnId="{D587149F-B892-4679-9FF8-CC10797AA7C5}">
      <dgm:prSet/>
      <dgm:spPr/>
      <dgm:t>
        <a:bodyPr/>
        <a:lstStyle/>
        <a:p>
          <a:endParaRPr lang="cs-CZ"/>
        </a:p>
      </dgm:t>
    </dgm:pt>
    <dgm:pt modelId="{6D540238-C995-4E1F-B3DA-C4FB4DA34A2E}">
      <dgm:prSet phldrT="[Text]" custT="1"/>
      <dgm:spPr/>
      <dgm:t>
        <a:bodyPr/>
        <a:lstStyle/>
        <a:p>
          <a:r>
            <a:rPr lang="cs-CZ" sz="2000" dirty="0">
              <a:solidFill>
                <a:schemeClr val="tx1"/>
              </a:solidFill>
            </a:rPr>
            <a:t>modul stáže učitelů</a:t>
          </a:r>
        </a:p>
      </dgm:t>
    </dgm:pt>
    <dgm:pt modelId="{71CDB1CE-ADEF-4A7A-9DE7-263458BAF026}" type="parTrans" cxnId="{BC5DDCFA-844D-47EB-BF90-A50E5C7348F3}">
      <dgm:prSet/>
      <dgm:spPr/>
      <dgm:t>
        <a:bodyPr/>
        <a:lstStyle/>
        <a:p>
          <a:endParaRPr lang="cs-CZ"/>
        </a:p>
      </dgm:t>
    </dgm:pt>
    <dgm:pt modelId="{36E97729-9D7F-45D2-A80F-B681026B16C8}" type="sibTrans" cxnId="{BC5DDCFA-844D-47EB-BF90-A50E5C7348F3}">
      <dgm:prSet/>
      <dgm:spPr/>
      <dgm:t>
        <a:bodyPr/>
        <a:lstStyle/>
        <a:p>
          <a:endParaRPr lang="cs-CZ"/>
        </a:p>
      </dgm:t>
    </dgm:pt>
    <dgm:pt modelId="{A0BB458A-8EFF-4974-A49C-9182B8628AA5}" type="pres">
      <dgm:prSet presAssocID="{C4E8C7C3-072F-4623-85CE-EB869D4D69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1B54E29-8B4B-48DA-A738-75D21436566A}" type="pres">
      <dgm:prSet presAssocID="{2A8C1DBA-4290-4EF4-9B5F-594AE95C6310}" presName="compNode" presStyleCnt="0"/>
      <dgm:spPr/>
    </dgm:pt>
    <dgm:pt modelId="{AC895369-1013-4DF2-98CA-6ADBFB65AB12}" type="pres">
      <dgm:prSet presAssocID="{2A8C1DBA-4290-4EF4-9B5F-594AE95C6310}" presName="aNode" presStyleLbl="bgShp" presStyleIdx="0" presStyleCnt="3" custLinFactNeighborX="-104" custLinFactNeighborY="-8831"/>
      <dgm:spPr/>
      <dgm:t>
        <a:bodyPr/>
        <a:lstStyle/>
        <a:p>
          <a:endParaRPr lang="cs-CZ"/>
        </a:p>
      </dgm:t>
    </dgm:pt>
    <dgm:pt modelId="{11894DA9-2B63-4B2F-8706-E7AB3AE398D1}" type="pres">
      <dgm:prSet presAssocID="{2A8C1DBA-4290-4EF4-9B5F-594AE95C6310}" presName="textNode" presStyleLbl="bgShp" presStyleIdx="0" presStyleCnt="3"/>
      <dgm:spPr/>
      <dgm:t>
        <a:bodyPr/>
        <a:lstStyle/>
        <a:p>
          <a:endParaRPr lang="cs-CZ"/>
        </a:p>
      </dgm:t>
    </dgm:pt>
    <dgm:pt modelId="{4782DBF4-4FB1-4EFA-88D3-779689AA627D}" type="pres">
      <dgm:prSet presAssocID="{2A8C1DBA-4290-4EF4-9B5F-594AE95C6310}" presName="compChildNode" presStyleCnt="0"/>
      <dgm:spPr/>
    </dgm:pt>
    <dgm:pt modelId="{4200FAD7-0B99-4D27-BC84-5664106D2BEB}" type="pres">
      <dgm:prSet presAssocID="{2A8C1DBA-4290-4EF4-9B5F-594AE95C6310}" presName="theInnerList" presStyleCnt="0"/>
      <dgm:spPr/>
    </dgm:pt>
    <dgm:pt modelId="{EEDF8DBB-6745-4E07-AA76-65321C5BD7FC}" type="pres">
      <dgm:prSet presAssocID="{70E4AA86-E88D-4976-AB41-617D489EB562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CB76BC-37E9-4B3A-A703-6139FE4FB362}" type="pres">
      <dgm:prSet presAssocID="{70E4AA86-E88D-4976-AB41-617D489EB562}" presName="aSpace2" presStyleCnt="0"/>
      <dgm:spPr/>
    </dgm:pt>
    <dgm:pt modelId="{A129D1CE-4F3F-4FC4-9C62-59FB5B28439A}" type="pres">
      <dgm:prSet presAssocID="{8740D54E-F460-4C62-9C7D-10507C290D30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8B678C-6FF0-4023-9D59-CF99089543B3}" type="pres">
      <dgm:prSet presAssocID="{8740D54E-F460-4C62-9C7D-10507C290D30}" presName="aSpace2" presStyleCnt="0"/>
      <dgm:spPr/>
    </dgm:pt>
    <dgm:pt modelId="{C4A5829E-C534-4A83-9966-06DDB9BA104C}" type="pres">
      <dgm:prSet presAssocID="{1B250513-1203-43BD-B4EC-3E8C8FA0FEC0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4BB308-1BFB-4045-8242-DE98D0351D3A}" type="pres">
      <dgm:prSet presAssocID="{2A8C1DBA-4290-4EF4-9B5F-594AE95C6310}" presName="aSpace" presStyleCnt="0"/>
      <dgm:spPr/>
    </dgm:pt>
    <dgm:pt modelId="{DA564EED-63FF-4F39-B8AF-4B5955067B14}" type="pres">
      <dgm:prSet presAssocID="{B59DA398-20EF-4F46-8067-03D652B34F73}" presName="compNode" presStyleCnt="0"/>
      <dgm:spPr/>
    </dgm:pt>
    <dgm:pt modelId="{48D2FEFF-FD7C-4359-B4FB-B5B17045353E}" type="pres">
      <dgm:prSet presAssocID="{B59DA398-20EF-4F46-8067-03D652B34F73}" presName="aNode" presStyleLbl="bgShp" presStyleIdx="1" presStyleCnt="3" custLinFactNeighborX="3016"/>
      <dgm:spPr/>
      <dgm:t>
        <a:bodyPr/>
        <a:lstStyle/>
        <a:p>
          <a:endParaRPr lang="cs-CZ"/>
        </a:p>
      </dgm:t>
    </dgm:pt>
    <dgm:pt modelId="{49FC6D68-AF1F-4598-8FC2-FA6B576A53F0}" type="pres">
      <dgm:prSet presAssocID="{B59DA398-20EF-4F46-8067-03D652B34F73}" presName="textNode" presStyleLbl="bgShp" presStyleIdx="1" presStyleCnt="3"/>
      <dgm:spPr/>
      <dgm:t>
        <a:bodyPr/>
        <a:lstStyle/>
        <a:p>
          <a:endParaRPr lang="cs-CZ"/>
        </a:p>
      </dgm:t>
    </dgm:pt>
    <dgm:pt modelId="{D114E924-9BE0-4B64-BAB8-AB0727ECA1B8}" type="pres">
      <dgm:prSet presAssocID="{B59DA398-20EF-4F46-8067-03D652B34F73}" presName="compChildNode" presStyleCnt="0"/>
      <dgm:spPr/>
    </dgm:pt>
    <dgm:pt modelId="{6BF626CA-1CFE-44B6-A997-399503D1D935}" type="pres">
      <dgm:prSet presAssocID="{B59DA398-20EF-4F46-8067-03D652B34F73}" presName="theInnerList" presStyleCnt="0"/>
      <dgm:spPr/>
    </dgm:pt>
    <dgm:pt modelId="{768CE804-F8B5-4EF8-81B5-2FCF789F81D7}" type="pres">
      <dgm:prSet presAssocID="{CF97EC14-6BE9-4A12-9FB6-BDCA7A2EBBC5}" presName="childNode" presStyleLbl="node1" presStyleIdx="3" presStyleCnt="12" custScaleX="98462" custScaleY="883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3E96E9-F8C9-44B8-886B-BC09F054B949}" type="pres">
      <dgm:prSet presAssocID="{CF97EC14-6BE9-4A12-9FB6-BDCA7A2EBBC5}" presName="aSpace2" presStyleCnt="0"/>
      <dgm:spPr/>
    </dgm:pt>
    <dgm:pt modelId="{2E7D7EE9-D78D-48EC-9271-26AECB60F715}" type="pres">
      <dgm:prSet presAssocID="{A738FC90-CE79-4445-825D-9211B980E52C}" presName="childNode" presStyleLbl="node1" presStyleIdx="4" presStyleCnt="12" custLinFactNeighborX="-331" custLinFactNeighborY="-6397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5E622B-4E81-4920-9D4F-6BE195C66BC1}" type="pres">
      <dgm:prSet presAssocID="{A738FC90-CE79-4445-825D-9211B980E52C}" presName="aSpace2" presStyleCnt="0"/>
      <dgm:spPr/>
    </dgm:pt>
    <dgm:pt modelId="{4AA70D1F-8FD4-49AA-95CF-6F71768FFB07}" type="pres">
      <dgm:prSet presAssocID="{7A001704-7EB3-4DE9-B5A9-D501FA1C06C8}" presName="childNode" presStyleLbl="node1" presStyleIdx="5" presStyleCnt="12" custLinFactNeighborX="-331" custLinFactNeighborY="-374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1C4F90-5DAA-4379-A156-008C529EC839}" type="pres">
      <dgm:prSet presAssocID="{7A001704-7EB3-4DE9-B5A9-D501FA1C06C8}" presName="aSpace2" presStyleCnt="0"/>
      <dgm:spPr/>
    </dgm:pt>
    <dgm:pt modelId="{B9776F79-E601-4A87-BDCA-780E01CE6F10}" type="pres">
      <dgm:prSet presAssocID="{87FCE6EB-AA52-441D-8180-BDFA4727BAAD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FF0C62-E1A4-405A-81D5-8DB3F6896BC1}" type="pres">
      <dgm:prSet presAssocID="{B59DA398-20EF-4F46-8067-03D652B34F73}" presName="aSpace" presStyleCnt="0"/>
      <dgm:spPr/>
    </dgm:pt>
    <dgm:pt modelId="{6489523F-6D15-4150-90AD-D874AA996B39}" type="pres">
      <dgm:prSet presAssocID="{52CCE142-461B-4ADC-A07F-9C670B4EE949}" presName="compNode" presStyleCnt="0"/>
      <dgm:spPr/>
    </dgm:pt>
    <dgm:pt modelId="{8728EF37-5DD0-41EE-9A81-5D69AD78BD45}" type="pres">
      <dgm:prSet presAssocID="{52CCE142-461B-4ADC-A07F-9C670B4EE949}" presName="aNode" presStyleLbl="bgShp" presStyleIdx="2" presStyleCnt="3" custLinFactNeighborX="3815" custLinFactNeighborY="0"/>
      <dgm:spPr/>
      <dgm:t>
        <a:bodyPr/>
        <a:lstStyle/>
        <a:p>
          <a:endParaRPr lang="cs-CZ"/>
        </a:p>
      </dgm:t>
    </dgm:pt>
    <dgm:pt modelId="{A5BC4DF5-5F21-467E-B398-0E1E469CE23F}" type="pres">
      <dgm:prSet presAssocID="{52CCE142-461B-4ADC-A07F-9C670B4EE949}" presName="textNode" presStyleLbl="bgShp" presStyleIdx="2" presStyleCnt="3"/>
      <dgm:spPr/>
      <dgm:t>
        <a:bodyPr/>
        <a:lstStyle/>
        <a:p>
          <a:endParaRPr lang="cs-CZ"/>
        </a:p>
      </dgm:t>
    </dgm:pt>
    <dgm:pt modelId="{E93A98B2-E46A-46C3-9DA9-DB38A18CA266}" type="pres">
      <dgm:prSet presAssocID="{52CCE142-461B-4ADC-A07F-9C670B4EE949}" presName="compChildNode" presStyleCnt="0"/>
      <dgm:spPr/>
    </dgm:pt>
    <dgm:pt modelId="{BD0966E5-E51A-46C0-A76E-6BFF4F2C9C51}" type="pres">
      <dgm:prSet presAssocID="{52CCE142-461B-4ADC-A07F-9C670B4EE949}" presName="theInnerList" presStyleCnt="0"/>
      <dgm:spPr/>
    </dgm:pt>
    <dgm:pt modelId="{0C222A9F-BDAD-4DB1-AE2B-2B8F7B66374A}" type="pres">
      <dgm:prSet presAssocID="{B3B87889-A382-465B-83B4-E5B735816C6C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3D3B08-305F-4744-8CA6-82D2D0922BD6}" type="pres">
      <dgm:prSet presAssocID="{B3B87889-A382-465B-83B4-E5B735816C6C}" presName="aSpace2" presStyleCnt="0"/>
      <dgm:spPr/>
    </dgm:pt>
    <dgm:pt modelId="{9586C3E4-E719-4817-B0CB-E7640A249D15}" type="pres">
      <dgm:prSet presAssocID="{62912615-6ACF-4DD5-B0D5-671686A3F043}" presName="childNode" presStyleLbl="node1" presStyleIdx="8" presStyleCnt="12" custLinFactNeighborX="3289" custLinFactNeighborY="-2813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26F13D-A9DD-4D83-AC5A-E14F0345E7EF}" type="pres">
      <dgm:prSet presAssocID="{62912615-6ACF-4DD5-B0D5-671686A3F043}" presName="aSpace2" presStyleCnt="0"/>
      <dgm:spPr/>
    </dgm:pt>
    <dgm:pt modelId="{370B6430-4D95-4A56-908A-994893BD4D86}" type="pres">
      <dgm:prSet presAssocID="{D8312A17-70A5-4FC5-B755-B2BF1D5E31BE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E76776-7C13-4D5F-A5AF-B1C45A551C24}" type="pres">
      <dgm:prSet presAssocID="{D8312A17-70A5-4FC5-B755-B2BF1D5E31BE}" presName="aSpace2" presStyleCnt="0"/>
      <dgm:spPr/>
    </dgm:pt>
    <dgm:pt modelId="{89390743-7960-42F2-A798-F0F9CD005284}" type="pres">
      <dgm:prSet presAssocID="{FE555672-B271-49F5-B55E-DAD167588DD7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67771A-7C45-4643-AA8F-AB6B543A1E1F}" type="pres">
      <dgm:prSet presAssocID="{FE555672-B271-49F5-B55E-DAD167588DD7}" presName="aSpace2" presStyleCnt="0"/>
      <dgm:spPr/>
    </dgm:pt>
    <dgm:pt modelId="{021259FF-ACDC-4F49-8A47-BBF330D12EA4}" type="pres">
      <dgm:prSet presAssocID="{6D540238-C995-4E1F-B3DA-C4FB4DA34A2E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C51F4FA-59C2-44F7-96DE-AFD54F535D24}" srcId="{B59DA398-20EF-4F46-8067-03D652B34F73}" destId="{A738FC90-CE79-4445-825D-9211B980E52C}" srcOrd="1" destOrd="0" parTransId="{DF0C8F1C-37A8-41C4-AF03-AE5B2805CA1F}" sibTransId="{93780F29-5956-4FDB-99EB-83D5D910CEA4}"/>
    <dgm:cxn modelId="{E595C345-12EF-41B3-80ED-00C63BBF48E9}" type="presOf" srcId="{2A8C1DBA-4290-4EF4-9B5F-594AE95C6310}" destId="{11894DA9-2B63-4B2F-8706-E7AB3AE398D1}" srcOrd="1" destOrd="0" presId="urn:microsoft.com/office/officeart/2005/8/layout/lProcess2"/>
    <dgm:cxn modelId="{74C7D6E3-9760-4DA2-8DA6-ABB06FCFD7D1}" srcId="{2A8C1DBA-4290-4EF4-9B5F-594AE95C6310}" destId="{70E4AA86-E88D-4976-AB41-617D489EB562}" srcOrd="0" destOrd="0" parTransId="{FEBF190C-79AF-4984-947D-E5EAC585BB83}" sibTransId="{F7879F45-20AF-400B-ACA0-3BC6EAC69975}"/>
    <dgm:cxn modelId="{2CABDE0B-D780-44E4-BDB9-EA3FBB2BEC66}" type="presOf" srcId="{B3B87889-A382-465B-83B4-E5B735816C6C}" destId="{0C222A9F-BDAD-4DB1-AE2B-2B8F7B66374A}" srcOrd="0" destOrd="0" presId="urn:microsoft.com/office/officeart/2005/8/layout/lProcess2"/>
    <dgm:cxn modelId="{1CFDE772-27AA-4B24-94D4-DEB66E250381}" srcId="{2A8C1DBA-4290-4EF4-9B5F-594AE95C6310}" destId="{1B250513-1203-43BD-B4EC-3E8C8FA0FEC0}" srcOrd="2" destOrd="0" parTransId="{C037EF20-2568-4637-B5D4-D0A50C648B3A}" sibTransId="{D7E4B2DF-CF49-46C3-B051-F8657CEA685B}"/>
    <dgm:cxn modelId="{E4D54C9D-CEED-47A9-9A29-DEA094B4C7CA}" type="presOf" srcId="{8740D54E-F460-4C62-9C7D-10507C290D30}" destId="{A129D1CE-4F3F-4FC4-9C62-59FB5B28439A}" srcOrd="0" destOrd="0" presId="urn:microsoft.com/office/officeart/2005/8/layout/lProcess2"/>
    <dgm:cxn modelId="{F007BFDE-F367-4A13-9763-D36C2134BD0F}" srcId="{C4E8C7C3-072F-4623-85CE-EB869D4D6994}" destId="{52CCE142-461B-4ADC-A07F-9C670B4EE949}" srcOrd="2" destOrd="0" parTransId="{EEF9EE3D-F55C-4F26-9549-8A755414278D}" sibTransId="{607233DB-05D8-4FA5-835E-124140771C0B}"/>
    <dgm:cxn modelId="{3B32F027-7B9F-47E4-AA55-8FBF8D06D169}" srcId="{B59DA398-20EF-4F46-8067-03D652B34F73}" destId="{7A001704-7EB3-4DE9-B5A9-D501FA1C06C8}" srcOrd="2" destOrd="0" parTransId="{3D45FDAD-7350-45B7-8BCB-BC487CB269E9}" sibTransId="{216F06DF-2552-4EA1-ABE7-7F4156643BBC}"/>
    <dgm:cxn modelId="{56C289A0-E49F-4C46-A567-DFED5B994E93}" type="presOf" srcId="{CF97EC14-6BE9-4A12-9FB6-BDCA7A2EBBC5}" destId="{768CE804-F8B5-4EF8-81B5-2FCF789F81D7}" srcOrd="0" destOrd="0" presId="urn:microsoft.com/office/officeart/2005/8/layout/lProcess2"/>
    <dgm:cxn modelId="{DEA120AF-6CF2-43CA-838B-ACCA112A7A1C}" srcId="{52CCE142-461B-4ADC-A07F-9C670B4EE949}" destId="{D8312A17-70A5-4FC5-B755-B2BF1D5E31BE}" srcOrd="2" destOrd="0" parTransId="{E2C843DF-CD21-4C95-BF7A-8BEE639E26D5}" sibTransId="{21E3E2BE-2278-4B62-89B0-705EDE01ECBF}"/>
    <dgm:cxn modelId="{3DE22AB4-1821-4F68-9900-BBDF7C012A8D}" type="presOf" srcId="{FE555672-B271-49F5-B55E-DAD167588DD7}" destId="{89390743-7960-42F2-A798-F0F9CD005284}" srcOrd="0" destOrd="0" presId="urn:microsoft.com/office/officeart/2005/8/layout/lProcess2"/>
    <dgm:cxn modelId="{25F4FA3D-213D-439D-9362-2EF984D1FA6B}" type="presOf" srcId="{70E4AA86-E88D-4976-AB41-617D489EB562}" destId="{EEDF8DBB-6745-4E07-AA76-65321C5BD7FC}" srcOrd="0" destOrd="0" presId="urn:microsoft.com/office/officeart/2005/8/layout/lProcess2"/>
    <dgm:cxn modelId="{0993728F-2C79-4809-8F85-7278E4FDC6FB}" type="presOf" srcId="{87FCE6EB-AA52-441D-8180-BDFA4727BAAD}" destId="{B9776F79-E601-4A87-BDCA-780E01CE6F10}" srcOrd="0" destOrd="0" presId="urn:microsoft.com/office/officeart/2005/8/layout/lProcess2"/>
    <dgm:cxn modelId="{E8065C4A-8695-444C-824C-E2F81ED8E174}" type="presOf" srcId="{A738FC90-CE79-4445-825D-9211B980E52C}" destId="{2E7D7EE9-D78D-48EC-9271-26AECB60F715}" srcOrd="0" destOrd="0" presId="urn:microsoft.com/office/officeart/2005/8/layout/lProcess2"/>
    <dgm:cxn modelId="{C97CF522-A1F4-41CD-83A6-22B7E2893B33}" type="presOf" srcId="{62912615-6ACF-4DD5-B0D5-671686A3F043}" destId="{9586C3E4-E719-4817-B0CB-E7640A249D15}" srcOrd="0" destOrd="0" presId="urn:microsoft.com/office/officeart/2005/8/layout/lProcess2"/>
    <dgm:cxn modelId="{4AF37687-1C60-49AA-AAA0-B7F70C9CB320}" type="presOf" srcId="{1B250513-1203-43BD-B4EC-3E8C8FA0FEC0}" destId="{C4A5829E-C534-4A83-9966-06DDB9BA104C}" srcOrd="0" destOrd="0" presId="urn:microsoft.com/office/officeart/2005/8/layout/lProcess2"/>
    <dgm:cxn modelId="{6AFE46D4-095B-48D6-91F2-B2728E48082B}" srcId="{B59DA398-20EF-4F46-8067-03D652B34F73}" destId="{CF97EC14-6BE9-4A12-9FB6-BDCA7A2EBBC5}" srcOrd="0" destOrd="0" parTransId="{9B91B304-BC96-4EEC-883D-2431314838FB}" sibTransId="{67CB97FE-8357-4CA3-A492-929426E4B619}"/>
    <dgm:cxn modelId="{4C6434C9-663D-4759-A953-06B29FEF49B2}" type="presOf" srcId="{52CCE142-461B-4ADC-A07F-9C670B4EE949}" destId="{A5BC4DF5-5F21-467E-B398-0E1E469CE23F}" srcOrd="1" destOrd="0" presId="urn:microsoft.com/office/officeart/2005/8/layout/lProcess2"/>
    <dgm:cxn modelId="{047A2F74-3E96-40D7-93B2-08543DB0648A}" type="presOf" srcId="{B59DA398-20EF-4F46-8067-03D652B34F73}" destId="{49FC6D68-AF1F-4598-8FC2-FA6B576A53F0}" srcOrd="1" destOrd="0" presId="urn:microsoft.com/office/officeart/2005/8/layout/lProcess2"/>
    <dgm:cxn modelId="{29E1B9AF-89EE-4A3C-B24F-E449CFC23EC3}" type="presOf" srcId="{C4E8C7C3-072F-4623-85CE-EB869D4D6994}" destId="{A0BB458A-8EFF-4974-A49C-9182B8628AA5}" srcOrd="0" destOrd="0" presId="urn:microsoft.com/office/officeart/2005/8/layout/lProcess2"/>
    <dgm:cxn modelId="{E3CB5ACF-5511-4BF1-B051-1F6C859D4058}" srcId="{C4E8C7C3-072F-4623-85CE-EB869D4D6994}" destId="{2A8C1DBA-4290-4EF4-9B5F-594AE95C6310}" srcOrd="0" destOrd="0" parTransId="{D82DF274-14E5-4B0E-B152-247C6C8FCC90}" sibTransId="{15766200-29AF-4870-A359-A1A849B60F51}"/>
    <dgm:cxn modelId="{C5B32CF2-0AE7-4993-89ED-139A168D3071}" srcId="{B59DA398-20EF-4F46-8067-03D652B34F73}" destId="{87FCE6EB-AA52-441D-8180-BDFA4727BAAD}" srcOrd="3" destOrd="0" parTransId="{84DF7976-D4F1-4D53-BBA3-75DF62D5D969}" sibTransId="{FFC66751-C4B1-4375-BBFE-36AE626183CC}"/>
    <dgm:cxn modelId="{3F19CE08-2A1E-4711-BAD8-9DB49FC0211A}" srcId="{2A8C1DBA-4290-4EF4-9B5F-594AE95C6310}" destId="{8740D54E-F460-4C62-9C7D-10507C290D30}" srcOrd="1" destOrd="0" parTransId="{DE233FE3-9ED4-4C14-BB03-4FE42B955D27}" sibTransId="{22EB7FED-EBFA-48DD-ACD5-A01FBC40182F}"/>
    <dgm:cxn modelId="{BC5DDCFA-844D-47EB-BF90-A50E5C7348F3}" srcId="{52CCE142-461B-4ADC-A07F-9C670B4EE949}" destId="{6D540238-C995-4E1F-B3DA-C4FB4DA34A2E}" srcOrd="4" destOrd="0" parTransId="{71CDB1CE-ADEF-4A7A-9DE7-263458BAF026}" sibTransId="{36E97729-9D7F-45D2-A80F-B681026B16C8}"/>
    <dgm:cxn modelId="{915C9473-052D-496A-907F-6D6C30E24382}" type="presOf" srcId="{7A001704-7EB3-4DE9-B5A9-D501FA1C06C8}" destId="{4AA70D1F-8FD4-49AA-95CF-6F71768FFB07}" srcOrd="0" destOrd="0" presId="urn:microsoft.com/office/officeart/2005/8/layout/lProcess2"/>
    <dgm:cxn modelId="{07EBF8CB-A801-4CA0-8D9F-9396A4A3A099}" srcId="{52CCE142-461B-4ADC-A07F-9C670B4EE949}" destId="{B3B87889-A382-465B-83B4-E5B735816C6C}" srcOrd="0" destOrd="0" parTransId="{111C7CBD-D236-4D25-B9AC-B8E2B1AB6516}" sibTransId="{AE7707ED-A0B2-4305-A079-865EB238FC16}"/>
    <dgm:cxn modelId="{8ED2D5FC-38EB-4B0E-85AD-05CBC86411A5}" srcId="{C4E8C7C3-072F-4623-85CE-EB869D4D6994}" destId="{B59DA398-20EF-4F46-8067-03D652B34F73}" srcOrd="1" destOrd="0" parTransId="{393C3E21-3B17-4EF3-B63A-52A76C3895DF}" sibTransId="{749000A5-99C3-443A-B2B2-2EA5C6EC5C3C}"/>
    <dgm:cxn modelId="{8F15E06D-6C8C-415A-8297-E02C5284200A}" type="presOf" srcId="{B59DA398-20EF-4F46-8067-03D652B34F73}" destId="{48D2FEFF-FD7C-4359-B4FB-B5B17045353E}" srcOrd="0" destOrd="0" presId="urn:microsoft.com/office/officeart/2005/8/layout/lProcess2"/>
    <dgm:cxn modelId="{747934EF-A705-4A4C-A449-1C21FBA759EC}" type="presOf" srcId="{6D540238-C995-4E1F-B3DA-C4FB4DA34A2E}" destId="{021259FF-ACDC-4F49-8A47-BBF330D12EA4}" srcOrd="0" destOrd="0" presId="urn:microsoft.com/office/officeart/2005/8/layout/lProcess2"/>
    <dgm:cxn modelId="{6554C530-74FB-4D49-AF1B-665894FDEF92}" type="presOf" srcId="{52CCE142-461B-4ADC-A07F-9C670B4EE949}" destId="{8728EF37-5DD0-41EE-9A81-5D69AD78BD45}" srcOrd="0" destOrd="0" presId="urn:microsoft.com/office/officeart/2005/8/layout/lProcess2"/>
    <dgm:cxn modelId="{1E8AA54C-1DE7-4375-A771-01210812993E}" type="presOf" srcId="{2A8C1DBA-4290-4EF4-9B5F-594AE95C6310}" destId="{AC895369-1013-4DF2-98CA-6ADBFB65AB12}" srcOrd="0" destOrd="0" presId="urn:microsoft.com/office/officeart/2005/8/layout/lProcess2"/>
    <dgm:cxn modelId="{AE0D24D7-F972-4EA2-BE9B-357D3D4BB660}" srcId="{52CCE142-461B-4ADC-A07F-9C670B4EE949}" destId="{62912615-6ACF-4DD5-B0D5-671686A3F043}" srcOrd="1" destOrd="0" parTransId="{0BF6B088-690C-469E-8889-BCD4C52677D8}" sibTransId="{5EBB8FA9-4BEB-45D6-807E-F97240E63102}"/>
    <dgm:cxn modelId="{79E566C0-690F-4CA1-ADF4-6C73A1331FAC}" type="presOf" srcId="{D8312A17-70A5-4FC5-B755-B2BF1D5E31BE}" destId="{370B6430-4D95-4A56-908A-994893BD4D86}" srcOrd="0" destOrd="0" presId="urn:microsoft.com/office/officeart/2005/8/layout/lProcess2"/>
    <dgm:cxn modelId="{D587149F-B892-4679-9FF8-CC10797AA7C5}" srcId="{52CCE142-461B-4ADC-A07F-9C670B4EE949}" destId="{FE555672-B271-49F5-B55E-DAD167588DD7}" srcOrd="3" destOrd="0" parTransId="{5C212AA3-EECA-4A10-928E-C5B423626DF1}" sibTransId="{F8087B32-0CCA-486C-9830-FEF0E1AEDD53}"/>
    <dgm:cxn modelId="{84114CC4-0F35-4A7D-86E0-2B8D0BC4EE7F}" type="presParOf" srcId="{A0BB458A-8EFF-4974-A49C-9182B8628AA5}" destId="{D1B54E29-8B4B-48DA-A738-75D21436566A}" srcOrd="0" destOrd="0" presId="urn:microsoft.com/office/officeart/2005/8/layout/lProcess2"/>
    <dgm:cxn modelId="{66811EF5-E23D-4C43-909F-88198520F584}" type="presParOf" srcId="{D1B54E29-8B4B-48DA-A738-75D21436566A}" destId="{AC895369-1013-4DF2-98CA-6ADBFB65AB12}" srcOrd="0" destOrd="0" presId="urn:microsoft.com/office/officeart/2005/8/layout/lProcess2"/>
    <dgm:cxn modelId="{67BE9FC5-AA64-4060-9832-20B6A33067C9}" type="presParOf" srcId="{D1B54E29-8B4B-48DA-A738-75D21436566A}" destId="{11894DA9-2B63-4B2F-8706-E7AB3AE398D1}" srcOrd="1" destOrd="0" presId="urn:microsoft.com/office/officeart/2005/8/layout/lProcess2"/>
    <dgm:cxn modelId="{DBF99324-A59D-4AB3-B163-19ACBF8E23C8}" type="presParOf" srcId="{D1B54E29-8B4B-48DA-A738-75D21436566A}" destId="{4782DBF4-4FB1-4EFA-88D3-779689AA627D}" srcOrd="2" destOrd="0" presId="urn:microsoft.com/office/officeart/2005/8/layout/lProcess2"/>
    <dgm:cxn modelId="{B873C983-25DF-46BC-97A0-DF716D2D11F5}" type="presParOf" srcId="{4782DBF4-4FB1-4EFA-88D3-779689AA627D}" destId="{4200FAD7-0B99-4D27-BC84-5664106D2BEB}" srcOrd="0" destOrd="0" presId="urn:microsoft.com/office/officeart/2005/8/layout/lProcess2"/>
    <dgm:cxn modelId="{F86849FF-A184-4F23-9B24-33679681828E}" type="presParOf" srcId="{4200FAD7-0B99-4D27-BC84-5664106D2BEB}" destId="{EEDF8DBB-6745-4E07-AA76-65321C5BD7FC}" srcOrd="0" destOrd="0" presId="urn:microsoft.com/office/officeart/2005/8/layout/lProcess2"/>
    <dgm:cxn modelId="{77E80546-C2A8-49F4-9738-6A267C64E74D}" type="presParOf" srcId="{4200FAD7-0B99-4D27-BC84-5664106D2BEB}" destId="{D5CB76BC-37E9-4B3A-A703-6139FE4FB362}" srcOrd="1" destOrd="0" presId="urn:microsoft.com/office/officeart/2005/8/layout/lProcess2"/>
    <dgm:cxn modelId="{697C98A7-078E-41EA-9C7F-6C707A4D10A4}" type="presParOf" srcId="{4200FAD7-0B99-4D27-BC84-5664106D2BEB}" destId="{A129D1CE-4F3F-4FC4-9C62-59FB5B28439A}" srcOrd="2" destOrd="0" presId="urn:microsoft.com/office/officeart/2005/8/layout/lProcess2"/>
    <dgm:cxn modelId="{F4861FBB-09B1-4571-A7D4-A30F537D021C}" type="presParOf" srcId="{4200FAD7-0B99-4D27-BC84-5664106D2BEB}" destId="{048B678C-6FF0-4023-9D59-CF99089543B3}" srcOrd="3" destOrd="0" presId="urn:microsoft.com/office/officeart/2005/8/layout/lProcess2"/>
    <dgm:cxn modelId="{E72F38DD-46BB-4C75-987C-2729FFC554C0}" type="presParOf" srcId="{4200FAD7-0B99-4D27-BC84-5664106D2BEB}" destId="{C4A5829E-C534-4A83-9966-06DDB9BA104C}" srcOrd="4" destOrd="0" presId="urn:microsoft.com/office/officeart/2005/8/layout/lProcess2"/>
    <dgm:cxn modelId="{EF294259-AEDA-4754-89C3-D615BBE05BD2}" type="presParOf" srcId="{A0BB458A-8EFF-4974-A49C-9182B8628AA5}" destId="{DF4BB308-1BFB-4045-8242-DE98D0351D3A}" srcOrd="1" destOrd="0" presId="urn:microsoft.com/office/officeart/2005/8/layout/lProcess2"/>
    <dgm:cxn modelId="{A747A03D-CDE4-41DE-9E67-D40256C35D56}" type="presParOf" srcId="{A0BB458A-8EFF-4974-A49C-9182B8628AA5}" destId="{DA564EED-63FF-4F39-B8AF-4B5955067B14}" srcOrd="2" destOrd="0" presId="urn:microsoft.com/office/officeart/2005/8/layout/lProcess2"/>
    <dgm:cxn modelId="{50ED7A35-B921-402E-B254-8DAE9D1E8543}" type="presParOf" srcId="{DA564EED-63FF-4F39-B8AF-4B5955067B14}" destId="{48D2FEFF-FD7C-4359-B4FB-B5B17045353E}" srcOrd="0" destOrd="0" presId="urn:microsoft.com/office/officeart/2005/8/layout/lProcess2"/>
    <dgm:cxn modelId="{743EC80E-2191-4318-8B51-B1480E7E7E84}" type="presParOf" srcId="{DA564EED-63FF-4F39-B8AF-4B5955067B14}" destId="{49FC6D68-AF1F-4598-8FC2-FA6B576A53F0}" srcOrd="1" destOrd="0" presId="urn:microsoft.com/office/officeart/2005/8/layout/lProcess2"/>
    <dgm:cxn modelId="{1ECA0D59-FF2F-4602-BC3D-360828D9D3C7}" type="presParOf" srcId="{DA564EED-63FF-4F39-B8AF-4B5955067B14}" destId="{D114E924-9BE0-4B64-BAB8-AB0727ECA1B8}" srcOrd="2" destOrd="0" presId="urn:microsoft.com/office/officeart/2005/8/layout/lProcess2"/>
    <dgm:cxn modelId="{A78F2DD8-BC6E-414B-B275-BC0E7FA24795}" type="presParOf" srcId="{D114E924-9BE0-4B64-BAB8-AB0727ECA1B8}" destId="{6BF626CA-1CFE-44B6-A997-399503D1D935}" srcOrd="0" destOrd="0" presId="urn:microsoft.com/office/officeart/2005/8/layout/lProcess2"/>
    <dgm:cxn modelId="{D8CBEFF4-7465-4B07-89F2-E779A40DDCD1}" type="presParOf" srcId="{6BF626CA-1CFE-44B6-A997-399503D1D935}" destId="{768CE804-F8B5-4EF8-81B5-2FCF789F81D7}" srcOrd="0" destOrd="0" presId="urn:microsoft.com/office/officeart/2005/8/layout/lProcess2"/>
    <dgm:cxn modelId="{AE59EDC7-0C70-4BCD-9A21-B47997DC0914}" type="presParOf" srcId="{6BF626CA-1CFE-44B6-A997-399503D1D935}" destId="{993E96E9-F8C9-44B8-886B-BC09F054B949}" srcOrd="1" destOrd="0" presId="urn:microsoft.com/office/officeart/2005/8/layout/lProcess2"/>
    <dgm:cxn modelId="{3CC368E0-C6B1-48AA-B5A2-D91D9FAE3ED5}" type="presParOf" srcId="{6BF626CA-1CFE-44B6-A997-399503D1D935}" destId="{2E7D7EE9-D78D-48EC-9271-26AECB60F715}" srcOrd="2" destOrd="0" presId="urn:microsoft.com/office/officeart/2005/8/layout/lProcess2"/>
    <dgm:cxn modelId="{24D1C285-DDB6-4C7D-B46D-155B4E355A89}" type="presParOf" srcId="{6BF626CA-1CFE-44B6-A997-399503D1D935}" destId="{6F5E622B-4E81-4920-9D4F-6BE195C66BC1}" srcOrd="3" destOrd="0" presId="urn:microsoft.com/office/officeart/2005/8/layout/lProcess2"/>
    <dgm:cxn modelId="{76391E7E-6E66-4946-B6BE-1DCF61AE4E86}" type="presParOf" srcId="{6BF626CA-1CFE-44B6-A997-399503D1D935}" destId="{4AA70D1F-8FD4-49AA-95CF-6F71768FFB07}" srcOrd="4" destOrd="0" presId="urn:microsoft.com/office/officeart/2005/8/layout/lProcess2"/>
    <dgm:cxn modelId="{F6D3B292-A776-48BA-A951-4D959CD30CE0}" type="presParOf" srcId="{6BF626CA-1CFE-44B6-A997-399503D1D935}" destId="{C61C4F90-5DAA-4379-A156-008C529EC839}" srcOrd="5" destOrd="0" presId="urn:microsoft.com/office/officeart/2005/8/layout/lProcess2"/>
    <dgm:cxn modelId="{19073359-3272-498C-A8D5-30B95DE86AEF}" type="presParOf" srcId="{6BF626CA-1CFE-44B6-A997-399503D1D935}" destId="{B9776F79-E601-4A87-BDCA-780E01CE6F10}" srcOrd="6" destOrd="0" presId="urn:microsoft.com/office/officeart/2005/8/layout/lProcess2"/>
    <dgm:cxn modelId="{BC94DE99-2207-4422-98DF-A027D3909772}" type="presParOf" srcId="{A0BB458A-8EFF-4974-A49C-9182B8628AA5}" destId="{E2FF0C62-E1A4-405A-81D5-8DB3F6896BC1}" srcOrd="3" destOrd="0" presId="urn:microsoft.com/office/officeart/2005/8/layout/lProcess2"/>
    <dgm:cxn modelId="{28EFA086-38D2-4AC1-ABEE-C92B1E4F9427}" type="presParOf" srcId="{A0BB458A-8EFF-4974-A49C-9182B8628AA5}" destId="{6489523F-6D15-4150-90AD-D874AA996B39}" srcOrd="4" destOrd="0" presId="urn:microsoft.com/office/officeart/2005/8/layout/lProcess2"/>
    <dgm:cxn modelId="{E93CCE94-E9F9-416A-A2B2-9428875D3F15}" type="presParOf" srcId="{6489523F-6D15-4150-90AD-D874AA996B39}" destId="{8728EF37-5DD0-41EE-9A81-5D69AD78BD45}" srcOrd="0" destOrd="0" presId="urn:microsoft.com/office/officeart/2005/8/layout/lProcess2"/>
    <dgm:cxn modelId="{3DEA5261-3F3E-4F6D-9A11-FCA32789ED56}" type="presParOf" srcId="{6489523F-6D15-4150-90AD-D874AA996B39}" destId="{A5BC4DF5-5F21-467E-B398-0E1E469CE23F}" srcOrd="1" destOrd="0" presId="urn:microsoft.com/office/officeart/2005/8/layout/lProcess2"/>
    <dgm:cxn modelId="{A74DE78F-188F-4376-9C99-9D16AE869203}" type="presParOf" srcId="{6489523F-6D15-4150-90AD-D874AA996B39}" destId="{E93A98B2-E46A-46C3-9DA9-DB38A18CA266}" srcOrd="2" destOrd="0" presId="urn:microsoft.com/office/officeart/2005/8/layout/lProcess2"/>
    <dgm:cxn modelId="{11F5ECD8-4A1E-45FD-B26A-DB16033E8707}" type="presParOf" srcId="{E93A98B2-E46A-46C3-9DA9-DB38A18CA266}" destId="{BD0966E5-E51A-46C0-A76E-6BFF4F2C9C51}" srcOrd="0" destOrd="0" presId="urn:microsoft.com/office/officeart/2005/8/layout/lProcess2"/>
    <dgm:cxn modelId="{F54296B8-7A40-4C05-952A-B867B5051611}" type="presParOf" srcId="{BD0966E5-E51A-46C0-A76E-6BFF4F2C9C51}" destId="{0C222A9F-BDAD-4DB1-AE2B-2B8F7B66374A}" srcOrd="0" destOrd="0" presId="urn:microsoft.com/office/officeart/2005/8/layout/lProcess2"/>
    <dgm:cxn modelId="{190F3BD6-7513-402D-93BF-A9530FCB9B30}" type="presParOf" srcId="{BD0966E5-E51A-46C0-A76E-6BFF4F2C9C51}" destId="{433D3B08-305F-4744-8CA6-82D2D0922BD6}" srcOrd="1" destOrd="0" presId="urn:microsoft.com/office/officeart/2005/8/layout/lProcess2"/>
    <dgm:cxn modelId="{0B6E7E09-69F3-4344-9EBB-8680F2BC1997}" type="presParOf" srcId="{BD0966E5-E51A-46C0-A76E-6BFF4F2C9C51}" destId="{9586C3E4-E719-4817-B0CB-E7640A249D15}" srcOrd="2" destOrd="0" presId="urn:microsoft.com/office/officeart/2005/8/layout/lProcess2"/>
    <dgm:cxn modelId="{A3CA2A83-0166-40B9-A976-6454C7B5F166}" type="presParOf" srcId="{BD0966E5-E51A-46C0-A76E-6BFF4F2C9C51}" destId="{B526F13D-A9DD-4D83-AC5A-E14F0345E7EF}" srcOrd="3" destOrd="0" presId="urn:microsoft.com/office/officeart/2005/8/layout/lProcess2"/>
    <dgm:cxn modelId="{7598C672-E529-4757-9C18-74556A8C5428}" type="presParOf" srcId="{BD0966E5-E51A-46C0-A76E-6BFF4F2C9C51}" destId="{370B6430-4D95-4A56-908A-994893BD4D86}" srcOrd="4" destOrd="0" presId="urn:microsoft.com/office/officeart/2005/8/layout/lProcess2"/>
    <dgm:cxn modelId="{C4FB081B-E02C-4477-8F49-DC3F12E245F2}" type="presParOf" srcId="{BD0966E5-E51A-46C0-A76E-6BFF4F2C9C51}" destId="{19E76776-7C13-4D5F-A5AF-B1C45A551C24}" srcOrd="5" destOrd="0" presId="urn:microsoft.com/office/officeart/2005/8/layout/lProcess2"/>
    <dgm:cxn modelId="{8A7A5F6B-0443-40FB-8B0D-09A5CD40FF69}" type="presParOf" srcId="{BD0966E5-E51A-46C0-A76E-6BFF4F2C9C51}" destId="{89390743-7960-42F2-A798-F0F9CD005284}" srcOrd="6" destOrd="0" presId="urn:microsoft.com/office/officeart/2005/8/layout/lProcess2"/>
    <dgm:cxn modelId="{D7088384-8E93-485A-97A5-F59050D6C3C4}" type="presParOf" srcId="{BD0966E5-E51A-46C0-A76E-6BFF4F2C9C51}" destId="{A467771A-7C45-4643-AA8F-AB6B543A1E1F}" srcOrd="7" destOrd="0" presId="urn:microsoft.com/office/officeart/2005/8/layout/lProcess2"/>
    <dgm:cxn modelId="{9436E2DD-544F-4F63-90F4-6784C693D4A6}" type="presParOf" srcId="{BD0966E5-E51A-46C0-A76E-6BFF4F2C9C51}" destId="{021259FF-ACDC-4F49-8A47-BBF330D12EA4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F11D74-FB9F-412E-AA37-28DD7E68B80E}">
      <dsp:nvSpPr>
        <dsp:cNvPr id="0" name=""/>
        <dsp:cNvSpPr/>
      </dsp:nvSpPr>
      <dsp:spPr>
        <a:xfrm>
          <a:off x="0" y="576828"/>
          <a:ext cx="9936162" cy="121680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Příjemce</a:t>
          </a:r>
          <a:endParaRPr lang="cs-CZ" sz="4000" kern="1200" dirty="0"/>
        </a:p>
      </dsp:txBody>
      <dsp:txXfrm>
        <a:off x="0" y="576828"/>
        <a:ext cx="9936162" cy="1216800"/>
      </dsp:txXfrm>
    </dsp:sp>
    <dsp:sp modelId="{B14BBD9C-DE64-4BB2-80CE-EBC86B16BA46}">
      <dsp:nvSpPr>
        <dsp:cNvPr id="0" name=""/>
        <dsp:cNvSpPr/>
      </dsp:nvSpPr>
      <dsp:spPr>
        <a:xfrm>
          <a:off x="0" y="1803817"/>
          <a:ext cx="993616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473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4000" kern="1200" dirty="0" smtClean="0"/>
            <a:t>MŠMT</a:t>
          </a:r>
          <a:endParaRPr lang="cs-CZ" sz="4000" kern="1200" dirty="0"/>
        </a:p>
      </dsp:txBody>
      <dsp:txXfrm>
        <a:off x="0" y="1803817"/>
        <a:ext cx="9936162" cy="1076400"/>
      </dsp:txXfrm>
    </dsp:sp>
    <dsp:sp modelId="{51F53385-6351-48C6-9F0A-BCAB09513DB6}">
      <dsp:nvSpPr>
        <dsp:cNvPr id="0" name=""/>
        <dsp:cNvSpPr/>
      </dsp:nvSpPr>
      <dsp:spPr>
        <a:xfrm>
          <a:off x="0" y="3025105"/>
          <a:ext cx="9936162" cy="121680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>
              <a:solidFill>
                <a:schemeClr val="bg1"/>
              </a:solidFill>
            </a:rPr>
            <a:t>Partner</a:t>
          </a:r>
          <a:endParaRPr lang="cs-CZ" sz="4000" kern="1200" dirty="0">
            <a:solidFill>
              <a:schemeClr val="bg1"/>
            </a:solidFill>
          </a:endParaRPr>
        </a:p>
      </dsp:txBody>
      <dsp:txXfrm>
        <a:off x="0" y="3025105"/>
        <a:ext cx="9936162" cy="1216800"/>
      </dsp:txXfrm>
    </dsp:sp>
    <dsp:sp modelId="{E2033C8D-3CE0-43CD-9A74-3137511CCF3F}">
      <dsp:nvSpPr>
        <dsp:cNvPr id="0" name=""/>
        <dsp:cNvSpPr/>
      </dsp:nvSpPr>
      <dsp:spPr>
        <a:xfrm>
          <a:off x="0" y="4108431"/>
          <a:ext cx="993616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473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4000" kern="1200" dirty="0" smtClean="0"/>
            <a:t>Národní</a:t>
          </a:r>
          <a:r>
            <a:rPr lang="cs-CZ" sz="5100" kern="1200" dirty="0" smtClean="0"/>
            <a:t> </a:t>
          </a:r>
          <a:r>
            <a:rPr lang="cs-CZ" sz="4000" kern="1200" dirty="0" smtClean="0"/>
            <a:t>ústav pro vzdělávání</a:t>
          </a:r>
          <a:endParaRPr lang="cs-CZ" sz="4000" kern="1200" dirty="0"/>
        </a:p>
      </dsp:txBody>
      <dsp:txXfrm>
        <a:off x="0" y="4108431"/>
        <a:ext cx="9936162" cy="1076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895369-1013-4DF2-98CA-6ADBFB65AB12}">
      <dsp:nvSpPr>
        <dsp:cNvPr id="0" name=""/>
        <dsp:cNvSpPr/>
      </dsp:nvSpPr>
      <dsp:spPr>
        <a:xfrm>
          <a:off x="0" y="0"/>
          <a:ext cx="3130894" cy="6048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/>
            <a:t>obecný model spolupráce škol a firem (H) </a:t>
          </a:r>
        </a:p>
      </dsp:txBody>
      <dsp:txXfrm>
        <a:off x="0" y="0"/>
        <a:ext cx="3130894" cy="1814512"/>
      </dsp:txXfrm>
    </dsp:sp>
    <dsp:sp modelId="{EEDF8DBB-6745-4E07-AA76-65321C5BD7FC}">
      <dsp:nvSpPr>
        <dsp:cNvPr id="0" name=""/>
        <dsp:cNvSpPr/>
      </dsp:nvSpPr>
      <dsp:spPr>
        <a:xfrm>
          <a:off x="314293" y="1815029"/>
          <a:ext cx="2504715" cy="1188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>
              <a:solidFill>
                <a:schemeClr val="tx1"/>
              </a:solidFill>
            </a:rPr>
            <a:t>modul odborného výcviku</a:t>
          </a:r>
        </a:p>
      </dsp:txBody>
      <dsp:txXfrm>
        <a:off x="314293" y="1815029"/>
        <a:ext cx="2504715" cy="1188263"/>
      </dsp:txXfrm>
    </dsp:sp>
    <dsp:sp modelId="{A129D1CE-4F3F-4FC4-9C62-59FB5B28439A}">
      <dsp:nvSpPr>
        <dsp:cNvPr id="0" name=""/>
        <dsp:cNvSpPr/>
      </dsp:nvSpPr>
      <dsp:spPr>
        <a:xfrm>
          <a:off x="314293" y="3186102"/>
          <a:ext cx="2504715" cy="1188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tx1"/>
              </a:solidFill>
            </a:rPr>
            <a:t>modul využití odborníků z praxe ve výuce</a:t>
          </a:r>
        </a:p>
      </dsp:txBody>
      <dsp:txXfrm>
        <a:off x="314293" y="3186102"/>
        <a:ext cx="2504715" cy="1188263"/>
      </dsp:txXfrm>
    </dsp:sp>
    <dsp:sp modelId="{C4A5829E-C534-4A83-9966-06DDB9BA104C}">
      <dsp:nvSpPr>
        <dsp:cNvPr id="0" name=""/>
        <dsp:cNvSpPr/>
      </dsp:nvSpPr>
      <dsp:spPr>
        <a:xfrm>
          <a:off x="314293" y="4557175"/>
          <a:ext cx="2504715" cy="1188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tx1"/>
              </a:solidFill>
            </a:rPr>
            <a:t>modul stáží učitelů odborného výcviku</a:t>
          </a:r>
        </a:p>
      </dsp:txBody>
      <dsp:txXfrm>
        <a:off x="314293" y="4557175"/>
        <a:ext cx="2504715" cy="1188263"/>
      </dsp:txXfrm>
    </dsp:sp>
    <dsp:sp modelId="{48D2FEFF-FD7C-4359-B4FB-B5B17045353E}">
      <dsp:nvSpPr>
        <dsp:cNvPr id="0" name=""/>
        <dsp:cNvSpPr/>
      </dsp:nvSpPr>
      <dsp:spPr>
        <a:xfrm>
          <a:off x="3461343" y="0"/>
          <a:ext cx="3130894" cy="6048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obecný model spolupráce škol a firem (M)</a:t>
          </a:r>
        </a:p>
      </dsp:txBody>
      <dsp:txXfrm>
        <a:off x="3461343" y="0"/>
        <a:ext cx="3130894" cy="1814512"/>
      </dsp:txXfrm>
    </dsp:sp>
    <dsp:sp modelId="{768CE804-F8B5-4EF8-81B5-2FCF789F81D7}">
      <dsp:nvSpPr>
        <dsp:cNvPr id="0" name=""/>
        <dsp:cNvSpPr/>
      </dsp:nvSpPr>
      <dsp:spPr>
        <a:xfrm>
          <a:off x="3699266" y="1816066"/>
          <a:ext cx="2466192" cy="798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tx1"/>
              </a:solidFill>
            </a:rPr>
            <a:t>modul odborné praxe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>
            <a:solidFill>
              <a:schemeClr val="tx1"/>
            </a:solidFill>
          </a:endParaRPr>
        </a:p>
      </dsp:txBody>
      <dsp:txXfrm>
        <a:off x="3699266" y="1816066"/>
        <a:ext cx="2466192" cy="798568"/>
      </dsp:txXfrm>
    </dsp:sp>
    <dsp:sp modelId="{2E7D7EE9-D78D-48EC-9271-26AECB60F715}">
      <dsp:nvSpPr>
        <dsp:cNvPr id="0" name=""/>
        <dsp:cNvSpPr/>
      </dsp:nvSpPr>
      <dsp:spPr>
        <a:xfrm>
          <a:off x="3671714" y="2664742"/>
          <a:ext cx="2504715" cy="904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tx1"/>
              </a:solidFill>
            </a:rPr>
            <a:t>modul využití odborníků z praxe ve výuce</a:t>
          </a:r>
        </a:p>
      </dsp:txBody>
      <dsp:txXfrm>
        <a:off x="3671714" y="2664742"/>
        <a:ext cx="2504715" cy="904155"/>
      </dsp:txXfrm>
    </dsp:sp>
    <dsp:sp modelId="{4AA70D1F-8FD4-49AA-95CF-6F71768FFB07}">
      <dsp:nvSpPr>
        <dsp:cNvPr id="0" name=""/>
        <dsp:cNvSpPr/>
      </dsp:nvSpPr>
      <dsp:spPr>
        <a:xfrm>
          <a:off x="3671714" y="3744861"/>
          <a:ext cx="2504715" cy="904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>
              <a:solidFill>
                <a:schemeClr val="tx1"/>
              </a:solidFill>
            </a:rPr>
            <a:t>modul profilové maturitní zkoušky</a:t>
          </a:r>
        </a:p>
      </dsp:txBody>
      <dsp:txXfrm>
        <a:off x="3671714" y="3744861"/>
        <a:ext cx="2504715" cy="904155"/>
      </dsp:txXfrm>
    </dsp:sp>
    <dsp:sp modelId="{B9776F79-E601-4A87-BDCA-780E01CE6F10}">
      <dsp:nvSpPr>
        <dsp:cNvPr id="0" name=""/>
        <dsp:cNvSpPr/>
      </dsp:nvSpPr>
      <dsp:spPr>
        <a:xfrm>
          <a:off x="3680004" y="4840247"/>
          <a:ext cx="2504715" cy="904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tx1"/>
              </a:solidFill>
            </a:rPr>
            <a:t>modul stáží učitelů odborných předmětů</a:t>
          </a:r>
        </a:p>
      </dsp:txBody>
      <dsp:txXfrm>
        <a:off x="3680004" y="4840247"/>
        <a:ext cx="2504715" cy="904155"/>
      </dsp:txXfrm>
    </dsp:sp>
    <dsp:sp modelId="{8728EF37-5DD0-41EE-9A81-5D69AD78BD45}">
      <dsp:nvSpPr>
        <dsp:cNvPr id="0" name=""/>
        <dsp:cNvSpPr/>
      </dsp:nvSpPr>
      <dsp:spPr>
        <a:xfrm>
          <a:off x="6733830" y="0"/>
          <a:ext cx="3130894" cy="6048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/>
            <a:t>obecný model spolupráce škol a firem (L0)</a:t>
          </a:r>
        </a:p>
      </dsp:txBody>
      <dsp:txXfrm>
        <a:off x="6733830" y="0"/>
        <a:ext cx="3130894" cy="1814512"/>
      </dsp:txXfrm>
    </dsp:sp>
    <dsp:sp modelId="{0C222A9F-BDAD-4DB1-AE2B-2B8F7B66374A}">
      <dsp:nvSpPr>
        <dsp:cNvPr id="0" name=""/>
        <dsp:cNvSpPr/>
      </dsp:nvSpPr>
      <dsp:spPr>
        <a:xfrm>
          <a:off x="7045716" y="1815656"/>
          <a:ext cx="2504715" cy="69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tx1"/>
              </a:solidFill>
            </a:rPr>
            <a:t>modul odborného výcviku</a:t>
          </a:r>
        </a:p>
      </dsp:txBody>
      <dsp:txXfrm>
        <a:off x="7045716" y="1815656"/>
        <a:ext cx="2504715" cy="699712"/>
      </dsp:txXfrm>
    </dsp:sp>
    <dsp:sp modelId="{9586C3E4-E719-4817-B0CB-E7640A249D15}">
      <dsp:nvSpPr>
        <dsp:cNvPr id="0" name=""/>
        <dsp:cNvSpPr/>
      </dsp:nvSpPr>
      <dsp:spPr>
        <a:xfrm>
          <a:off x="7128096" y="2592735"/>
          <a:ext cx="2504715" cy="69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tx1"/>
              </a:solidFill>
            </a:rPr>
            <a:t>modul využití odborníků z praxe</a:t>
          </a:r>
        </a:p>
      </dsp:txBody>
      <dsp:txXfrm>
        <a:off x="7128096" y="2592735"/>
        <a:ext cx="2504715" cy="699712"/>
      </dsp:txXfrm>
    </dsp:sp>
    <dsp:sp modelId="{370B6430-4D95-4A56-908A-994893BD4D86}">
      <dsp:nvSpPr>
        <dsp:cNvPr id="0" name=""/>
        <dsp:cNvSpPr/>
      </dsp:nvSpPr>
      <dsp:spPr>
        <a:xfrm>
          <a:off x="7045716" y="3430378"/>
          <a:ext cx="2504715" cy="69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tx1"/>
              </a:solidFill>
            </a:rPr>
            <a:t>modul profilové maturitní zkoušky</a:t>
          </a:r>
        </a:p>
      </dsp:txBody>
      <dsp:txXfrm>
        <a:off x="7045716" y="3430378"/>
        <a:ext cx="2504715" cy="699712"/>
      </dsp:txXfrm>
    </dsp:sp>
    <dsp:sp modelId="{89390743-7960-42F2-A798-F0F9CD005284}">
      <dsp:nvSpPr>
        <dsp:cNvPr id="0" name=""/>
        <dsp:cNvSpPr/>
      </dsp:nvSpPr>
      <dsp:spPr>
        <a:xfrm>
          <a:off x="7045716" y="4237738"/>
          <a:ext cx="2504715" cy="69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tx1"/>
              </a:solidFill>
            </a:rPr>
            <a:t>modul odborné praxe</a:t>
          </a:r>
        </a:p>
      </dsp:txBody>
      <dsp:txXfrm>
        <a:off x="7045716" y="4237738"/>
        <a:ext cx="2504715" cy="699712"/>
      </dsp:txXfrm>
    </dsp:sp>
    <dsp:sp modelId="{021259FF-ACDC-4F49-8A47-BBF330D12EA4}">
      <dsp:nvSpPr>
        <dsp:cNvPr id="0" name=""/>
        <dsp:cNvSpPr/>
      </dsp:nvSpPr>
      <dsp:spPr>
        <a:xfrm>
          <a:off x="7045716" y="5045099"/>
          <a:ext cx="2504715" cy="69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>
              <a:solidFill>
                <a:schemeClr val="tx1"/>
              </a:solidFill>
            </a:rPr>
            <a:t>modul stáže učitelů</a:t>
          </a:r>
        </a:p>
      </dsp:txBody>
      <dsp:txXfrm>
        <a:off x="7045716" y="5045099"/>
        <a:ext cx="2504715" cy="699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0A52B8-373D-48CD-BA3F-F954303D7A63}" type="datetimeFigureOut">
              <a:rPr lang="cs-CZ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8F8844-E851-41BE-8B5B-D78A48A2B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05277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2A969-F2CD-465E-A11B-3E1C39ABA4DC}" type="datetimeFigureOut">
              <a:rPr lang="cs-CZ" smtClean="0"/>
              <a:pPr/>
              <a:t>26.5.2013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5711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C6D25-6D4B-4721-B3D1-5377DBD35B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4876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7" indent="-228600" algn="l">
              <a:buFont typeface="Wingdings" pitchFamily="2" charset="2"/>
              <a:buAutoNum type="arabicPeriod" startAt="3"/>
            </a:pPr>
            <a:endParaRPr lang="cs-CZ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3892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85850" lvl="2" indent="-171450">
              <a:buFontTx/>
              <a:buChar char="-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4088" y="252413"/>
            <a:ext cx="6910387" cy="431800"/>
          </a:xfrm>
        </p:spPr>
        <p:txBody>
          <a:bodyPr lIns="99516" tIns="49761" rIns="99516" bIns="4976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87475" y="1908175"/>
            <a:ext cx="8999538" cy="5113338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21C28-ACEE-472C-8CDA-3810DACA02F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ED0F1-7A10-4049-913A-72FE88E76AD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137525" y="252413"/>
            <a:ext cx="2249488" cy="6502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87475" y="252413"/>
            <a:ext cx="6597650" cy="6502400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7EEF0-C02C-472C-832B-96227EFE2D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9B96473-3AD2-4D15-839D-69278AE8C262}" type="datetime1">
              <a:rPr lang="cs-CZ" smtClean="0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FB9F882B-E851-4587-8683-EA4AD8F187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5A575BE-53E5-4833-981B-5EFCE5A32CE5}" type="datetime1">
              <a:rPr lang="cs-CZ" smtClean="0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B948553-0DDB-4B00-81BD-D30D4739E7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090EB8F-B14B-406B-9DE9-FC543AE22278}" type="datetime1">
              <a:rPr lang="cs-CZ" smtClean="0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DEACC61-45F2-484B-BFBC-31424B74E7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C80E48A-20F8-4232-8E30-15F7BB671353}" type="datetime1">
              <a:rPr lang="cs-CZ" smtClean="0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F7C15E99-EDDA-4CBE-AC03-A14FA796DC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9C3B852-7307-4BF3-A559-EB38F86660D6}" type="datetime1">
              <a:rPr lang="cs-CZ" smtClean="0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AFFEAF3-4EEB-4E20-8B54-61C8DC209E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32EC74D-B82B-4712-B17B-B8C97E949009}" type="datetime1">
              <a:rPr lang="cs-CZ" smtClean="0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57A3E19-0F99-4CB0-9777-84C81CEE36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473C274-E3A3-4C80-8D50-F807464897D3}" type="datetime1">
              <a:rPr lang="cs-CZ" smtClean="0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2A29844-2D3F-49B8-93A5-654BC4FF7B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CFD4708-BAC3-42D5-BA3E-23F3F1946641}" type="datetime1">
              <a:rPr lang="cs-CZ" smtClean="0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3B4AAB0-DFEF-4A50-8E69-43FE0A6ED3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B10CE-B91E-4D37-A17B-30B28F5EE99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1F6CABC-66E5-4164-96A6-5431E343C03E}" type="datetime1">
              <a:rPr lang="cs-CZ" smtClean="0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8B235E7-A6A5-4485-99AE-DA443A6452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EE6356C-82F0-4788-ABE6-D5B0503E2BA1}" type="datetime1">
              <a:rPr lang="cs-CZ" smtClean="0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242169D-4CCB-4EB4-993F-04850484B8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1E91515-E308-4055-8396-6D7CD211187C}" type="datetime1">
              <a:rPr lang="cs-CZ" smtClean="0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C07DDD0-6857-4C3E-918E-6558F3D8B9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B10CE-B91E-4D37-A17B-30B28F5EE99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A56C-17E2-4D46-931F-B5AA45AD995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87475" y="971550"/>
            <a:ext cx="4422775" cy="5783263"/>
          </a:xfrm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62650" y="971550"/>
            <a:ext cx="4424363" cy="5783263"/>
          </a:xfrm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21CF-FBD0-43ED-A84A-9AE3C734803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28630-0A28-4654-B1AA-F80B271C8B6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C7B2-F5AE-47CB-B409-985CE751C2F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4FF5-1D02-4CE1-9267-65C224C13C6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3280-DC31-42B4-8950-51BC97DF668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04BC2-C943-4FFB-B3D4-DC0B9E964A3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7237413"/>
            <a:ext cx="249555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16" tIns="49761" rIns="99516" bIns="49761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872AFB-647B-494D-B78C-4AD65E6F346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7475" y="971550"/>
            <a:ext cx="8999538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30575" y="252413"/>
            <a:ext cx="7056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 spd="med">
    <p:wipe dir="d"/>
  </p:transition>
  <p:hf sldNum="0" hdr="0" dt="0"/>
  <p:txStyles>
    <p:titleStyle>
      <a:lvl1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r" defTabSz="9953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r" defTabSz="9953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r" defTabSz="9953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r" defTabSz="9953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455613" indent="-455613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55675" indent="-457200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452563" indent="-457200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951038" indent="-457200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447925" indent="-457200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905125" indent="-457200" algn="l" defTabSz="995363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3362325" indent="-457200" algn="l" defTabSz="995363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819525" indent="-457200" algn="l" defTabSz="995363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4276725" indent="-457200" algn="l" defTabSz="995363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DB9DECF-A739-48C2-B179-C2B3964D5F5E}" type="datetime1">
              <a:rPr lang="cs-CZ" smtClean="0"/>
              <a:pPr>
                <a:defRPr/>
              </a:pPr>
              <a:t>26.5.2013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33C5D58-9E56-4DE7-AC86-BBB849C36E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hf sldNum="0" hd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ospolu.info@nuv.c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nuv.cz/pospol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vp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 rtlCol="0">
            <a:normAutofit/>
          </a:bodyPr>
          <a:lstStyle/>
          <a:p>
            <a:pPr algn="r" defTabSz="1043056" eaLnBrk="1" fontAlgn="auto" hangingPunct="1">
              <a:spcAft>
                <a:spcPts val="0"/>
              </a:spcAft>
              <a:defRPr/>
            </a:pPr>
            <a:r>
              <a:rPr lang="cs-CZ" smtClean="0"/>
              <a:t>	</a:t>
            </a: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subTitle" idx="1"/>
          </p:nvPr>
        </p:nvSpPr>
        <p:spPr>
          <a:xfrm>
            <a:off x="1560486" y="2566185"/>
            <a:ext cx="7486650" cy="3300412"/>
          </a:xfrm>
        </p:spPr>
        <p:txBody>
          <a:bodyPr rtlCol="0">
            <a:normAutofit fontScale="55000" lnSpcReduction="20000"/>
          </a:bodyPr>
          <a:lstStyle/>
          <a:p>
            <a:pPr marL="685800" indent="-685800" defTabSz="1043056" eaLnBrk="1" fontAlgn="auto" hangingPunct="1">
              <a:spcAft>
                <a:spcPts val="0"/>
              </a:spcAft>
              <a:defRPr/>
            </a:pPr>
            <a:r>
              <a:rPr lang="cs-CZ" sz="10300" b="1" dirty="0" smtClean="0">
                <a:solidFill>
                  <a:srgbClr val="0070C0"/>
                </a:solidFill>
              </a:rPr>
              <a:t>  </a:t>
            </a:r>
            <a:r>
              <a:rPr lang="cs-CZ" sz="10300" b="1" dirty="0" smtClean="0">
                <a:solidFill>
                  <a:schemeClr val="accent1">
                    <a:lumMod val="75000"/>
                  </a:schemeClr>
                </a:solidFill>
              </a:rPr>
              <a:t>POSPOLU</a:t>
            </a:r>
            <a:r>
              <a:rPr lang="cs-CZ" sz="11000" b="1" dirty="0" smtClean="0">
                <a:solidFill>
                  <a:schemeClr val="tx1"/>
                </a:solidFill>
              </a:rPr>
              <a:t>	</a:t>
            </a:r>
          </a:p>
          <a:p>
            <a:pPr marL="685800" indent="-685800" defTabSz="1043056" eaLnBrk="1" fontAlgn="auto" hangingPunct="1">
              <a:spcAft>
                <a:spcPts val="0"/>
              </a:spcAft>
              <a:defRPr/>
            </a:pPr>
            <a:r>
              <a:rPr lang="cs-CZ" sz="6500" b="1" dirty="0" smtClean="0">
                <a:solidFill>
                  <a:srgbClr val="7ABC32"/>
                </a:solidFill>
              </a:rPr>
              <a:t>Podpora spolupráce škol a firem</a:t>
            </a:r>
          </a:p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cs-CZ" sz="6500" b="1" dirty="0" smtClean="0">
                <a:solidFill>
                  <a:srgbClr val="7ABC32"/>
                </a:solidFill>
              </a:rPr>
              <a:t>se zaměřením na</a:t>
            </a:r>
          </a:p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cs-CZ" sz="6500" b="1" dirty="0" smtClean="0">
                <a:solidFill>
                  <a:srgbClr val="7ABC32"/>
                </a:solidFill>
              </a:rPr>
              <a:t>odborné vzdělávání v praxi</a:t>
            </a:r>
          </a:p>
          <a:p>
            <a:pPr defTabSz="1043056" eaLnBrk="1" fontAlgn="auto" hangingPunct="1">
              <a:spcAft>
                <a:spcPts val="0"/>
              </a:spcAft>
              <a:defRPr/>
            </a:pPr>
            <a:r>
              <a:rPr lang="cs-CZ" sz="6500" b="1" dirty="0" smtClean="0">
                <a:solidFill>
                  <a:srgbClr val="7ABC32"/>
                </a:solidFill>
              </a:rPr>
              <a:t> T. Vencovská</a:t>
            </a:r>
          </a:p>
          <a:p>
            <a:pPr defTabSz="1043056" eaLnBrk="1" fontAlgn="auto" hangingPunct="1">
              <a:spcAft>
                <a:spcPts val="0"/>
              </a:spcAft>
              <a:defRPr/>
            </a:pPr>
            <a:endParaRPr lang="cs-CZ" sz="5100" dirty="0" smtClean="0"/>
          </a:p>
        </p:txBody>
      </p:sp>
      <p:pic>
        <p:nvPicPr>
          <p:cNvPr id="14340" name="Picture 2" descr="C:\Users\michala.cicvakova\Documents\NÚV\Loga NÚV\lo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287338"/>
            <a:ext cx="4157662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SMT_logotyp_text_CMYK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4812" y="146534"/>
            <a:ext cx="3816424" cy="1905905"/>
          </a:xfrm>
          <a:prstGeom prst="rect">
            <a:avLst/>
          </a:prstGeom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522164" y="7008813"/>
            <a:ext cx="9937104" cy="401637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7" y="6654774"/>
            <a:ext cx="1064288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5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4318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0157" y="972319"/>
            <a:ext cx="9865096" cy="6408712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Kooperativní model odborného vzdělávání - co chceme v ČR?</a:t>
            </a:r>
            <a:endParaRPr lang="cs-CZ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sz="2800" dirty="0" smtClean="0"/>
              <a:t>umožňuje  spolupráci škol a firem v reálném pracovním prostředí. </a:t>
            </a:r>
          </a:p>
          <a:p>
            <a:pPr lvl="0"/>
            <a:r>
              <a:rPr lang="cs-CZ" sz="2800" dirty="0" smtClean="0"/>
              <a:t>spolupráce škol a firem musí být </a:t>
            </a:r>
            <a:r>
              <a:rPr lang="cs-CZ" sz="2800" b="1" dirty="0" smtClean="0"/>
              <a:t>koordinovaná na celostátní úrovni</a:t>
            </a:r>
            <a:r>
              <a:rPr lang="cs-CZ" sz="2800" dirty="0" smtClean="0"/>
              <a:t>, aby žáci dosahovali srovnatelných výsledků a získávali srovnatelnou kvalifikaci bez ohledu na to, kde odborný výcvik nebo odbornou praxi absolvovali;</a:t>
            </a:r>
          </a:p>
          <a:p>
            <a:r>
              <a:rPr lang="cs-CZ" sz="2800" dirty="0" smtClean="0"/>
              <a:t>kooperativní model zahrnuje kooperaci mezi dotčenými sociálními partnery</a:t>
            </a:r>
            <a:endParaRPr lang="cs-CZ" sz="2800" dirty="0" smtClean="0"/>
          </a:p>
          <a:p>
            <a:pPr>
              <a:buNone/>
            </a:pPr>
            <a:r>
              <a:rPr lang="cs-CZ" sz="2800" b="1" dirty="0" smtClean="0"/>
              <a:t>          </a:t>
            </a:r>
            <a:endParaRPr lang="cs-CZ" sz="2800" b="1" dirty="0" smtClean="0"/>
          </a:p>
          <a:p>
            <a:pPr>
              <a:buNone/>
            </a:pPr>
            <a:r>
              <a:rPr lang="cs-CZ" sz="2800" b="1" dirty="0" smtClean="0"/>
              <a:t>                                                                                                                                                       </a:t>
            </a:r>
            <a:endParaRPr lang="cs-CZ" sz="2800" dirty="0" smtClean="0"/>
          </a:p>
          <a:p>
            <a:pPr>
              <a:buNone/>
            </a:pPr>
            <a:r>
              <a:rPr lang="cs-CZ" sz="2800" b="1" dirty="0" smtClean="0"/>
              <a:t/>
            </a:r>
            <a:br>
              <a:rPr lang="cs-CZ" sz="2800" b="1" dirty="0" smtClean="0"/>
            </a:br>
            <a:endParaRPr lang="cs-CZ" sz="2800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26220" y="284109"/>
            <a:ext cx="9000753" cy="4318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5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4318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0157" y="1332359"/>
            <a:ext cx="9865096" cy="6048672"/>
          </a:xfrm>
        </p:spPr>
        <p:txBody>
          <a:bodyPr/>
          <a:lstStyle/>
          <a:p>
            <a:endParaRPr lang="cs-CZ" sz="2800" dirty="0" smtClean="0"/>
          </a:p>
          <a:p>
            <a:endParaRPr lang="cs-CZ" sz="2800" dirty="0" smtClean="0"/>
          </a:p>
          <a:p>
            <a:pPr>
              <a:buNone/>
            </a:pPr>
            <a:r>
              <a:rPr lang="cs-CZ" sz="2800" b="1" dirty="0" smtClean="0"/>
              <a:t>          </a:t>
            </a:r>
          </a:p>
          <a:p>
            <a:pPr>
              <a:buNone/>
            </a:pPr>
            <a:r>
              <a:rPr lang="cs-CZ" sz="2800" b="1" dirty="0" smtClean="0"/>
              <a:t>                                                                                                                                                       </a:t>
            </a:r>
            <a:endParaRPr lang="cs-CZ" sz="2800" dirty="0" smtClean="0"/>
          </a:p>
          <a:p>
            <a:pPr>
              <a:buNone/>
            </a:pPr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000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26220" y="284109"/>
            <a:ext cx="9000753" cy="4318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098228" y="1188343"/>
          <a:ext cx="9361039" cy="6120679"/>
        </p:xfrm>
        <a:graphic>
          <a:graphicData uri="http://schemas.openxmlformats.org/drawingml/2006/table">
            <a:tbl>
              <a:tblPr/>
              <a:tblGrid>
                <a:gridCol w="3177159"/>
                <a:gridCol w="3091940"/>
                <a:gridCol w="3091940"/>
              </a:tblGrid>
              <a:tr h="816090">
                <a:tc grid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Spolupráce škol a firem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0804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vzdělávání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legislativa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financování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18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Vzdělávací </a:t>
                      </a:r>
                      <a:r>
                        <a:rPr lang="cs-CZ" sz="2000" dirty="0" smtClean="0">
                          <a:latin typeface="Calibri"/>
                          <a:ea typeface="Calibri"/>
                          <a:cs typeface="Times New Roman"/>
                        </a:rPr>
                        <a:t>programy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( RVP, ŠVP, standardizace odborného výcviku)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Způsob ukotvení odborného vzdělávání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Způsob financování praktického vyučování žáků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Ukončování vzdělávání </a:t>
                      </a:r>
                      <a:endParaRPr lang="cs-CZ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latin typeface="Calibri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PMZ, ZZ)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Role zaměstnavatelů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Role státu, škol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18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Obecné modely spolupráce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Aplikované modely spolupráce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Legislativní ukotvení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Nadpodniková vzdělávací centra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Legislativní ukotvení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Způsob financování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26220" y="3204567"/>
            <a:ext cx="8999538" cy="3550246"/>
          </a:xfrm>
        </p:spPr>
        <p:txBody>
          <a:bodyPr/>
          <a:lstStyle/>
          <a:p>
            <a:pPr algn="ctr">
              <a:buNone/>
            </a:pPr>
            <a:r>
              <a:rPr lang="cs-CZ" sz="3200" dirty="0" smtClean="0">
                <a:hlinkClick r:id="rId3"/>
              </a:rPr>
              <a:t> </a:t>
            </a:r>
          </a:p>
          <a:p>
            <a:pPr algn="ctr">
              <a:buNone/>
            </a:pPr>
            <a:r>
              <a:rPr lang="cs-CZ" sz="3200" dirty="0" smtClean="0">
                <a:hlinkClick r:id="rId4"/>
              </a:rPr>
              <a:t>http://www.</a:t>
            </a:r>
            <a:r>
              <a:rPr lang="cs-CZ" sz="3200" dirty="0" err="1" smtClean="0">
                <a:hlinkClick r:id="rId4"/>
              </a:rPr>
              <a:t>nuv.cz</a:t>
            </a:r>
            <a:r>
              <a:rPr lang="cs-CZ" sz="3200" dirty="0" smtClean="0">
                <a:hlinkClick r:id="rId4"/>
              </a:rPr>
              <a:t>/pospolu</a:t>
            </a:r>
            <a:endParaRPr lang="cs-CZ" sz="3200" dirty="0" smtClean="0"/>
          </a:p>
          <a:p>
            <a:pPr algn="ctr">
              <a:buNone/>
            </a:pPr>
            <a:endParaRPr lang="cs-CZ" sz="3200" dirty="0" smtClean="0"/>
          </a:p>
          <a:p>
            <a:pPr algn="ctr">
              <a:buNone/>
            </a:pPr>
            <a:endParaRPr lang="cs-CZ" sz="3200" dirty="0" smtClean="0"/>
          </a:p>
          <a:p>
            <a:pPr algn="ctr">
              <a:buNone/>
            </a:pPr>
            <a:r>
              <a:rPr lang="cs-CZ" sz="3200" dirty="0" smtClean="0"/>
              <a:t>Děkuji za pozornost</a:t>
            </a:r>
            <a:endParaRPr lang="cs-CZ" sz="6000" dirty="0"/>
          </a:p>
        </p:txBody>
      </p:sp>
      <p:pic>
        <p:nvPicPr>
          <p:cNvPr id="3" name="Picture 2" descr="zahlavi-CMY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5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4318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0850" y="971550"/>
          <a:ext cx="9936163" cy="578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zahlavi-CMY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0693400" cy="134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863922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4172" y="1116335"/>
            <a:ext cx="9791626" cy="6264696"/>
          </a:xfrm>
        </p:spPr>
        <p:txBody>
          <a:bodyPr/>
          <a:lstStyle/>
          <a:p>
            <a:pPr algn="just"/>
            <a:r>
              <a:rPr lang="cs-CZ" dirty="0" smtClean="0">
                <a:solidFill>
                  <a:srgbClr val="92D050"/>
                </a:solidFill>
              </a:rPr>
              <a:t>Společný individuální projekt národní MŠMT a NÚV v OP VK </a:t>
            </a:r>
            <a:br>
              <a:rPr lang="cs-CZ" dirty="0" smtClean="0">
                <a:solidFill>
                  <a:srgbClr val="92D050"/>
                </a:solidFill>
              </a:rPr>
            </a:br>
            <a:r>
              <a:rPr lang="cs-CZ" dirty="0" smtClean="0">
                <a:solidFill>
                  <a:srgbClr val="92D050"/>
                </a:solidFill>
              </a:rPr>
              <a:t>s cílovou skupinou SŠ celé ČR.</a:t>
            </a:r>
          </a:p>
          <a:p>
            <a:pPr algn="just"/>
            <a:r>
              <a:rPr lang="cs-CZ" b="1" dirty="0" smtClean="0"/>
              <a:t>Podpora spolupráce SOŠ, SOU a firem pro vyšší kvalitu odborného vzdělávání včetně pilotního ověření modelů spolupráce v technických oborech s využitím prvků ECVET.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zmapování současné spolupráce</a:t>
            </a:r>
          </a:p>
          <a:p>
            <a:pPr lvl="1"/>
            <a:r>
              <a:rPr lang="cs-CZ" dirty="0" smtClean="0"/>
              <a:t>vytvoření </a:t>
            </a:r>
            <a:r>
              <a:rPr lang="cs-CZ" b="1" dirty="0" smtClean="0"/>
              <a:t>modelů spolupráce </a:t>
            </a:r>
            <a:r>
              <a:rPr lang="cs-CZ" dirty="0" smtClean="0"/>
              <a:t>pro všechny skupiny oborů vzdělání</a:t>
            </a:r>
          </a:p>
          <a:p>
            <a:pPr lvl="1"/>
            <a:r>
              <a:rPr lang="cs-CZ" b="1" dirty="0" smtClean="0"/>
              <a:t>pilotní ověření </a:t>
            </a:r>
            <a:r>
              <a:rPr lang="cs-CZ" dirty="0" smtClean="0"/>
              <a:t>vybraných aplikací modelů v technických oborech</a:t>
            </a:r>
          </a:p>
          <a:p>
            <a:pPr lvl="1"/>
            <a:r>
              <a:rPr lang="cs-CZ" dirty="0" smtClean="0"/>
              <a:t>návod pro zavedení motivačních a aktivizačních prvků ve školách –případové studie</a:t>
            </a:r>
          </a:p>
          <a:p>
            <a:pPr lvl="1"/>
            <a:r>
              <a:rPr lang="cs-CZ" dirty="0" smtClean="0"/>
              <a:t>uplatnění principů výsledků učení v praxi </a:t>
            </a:r>
          </a:p>
          <a:p>
            <a:pPr lvl="1"/>
            <a:r>
              <a:rPr lang="cs-CZ" b="1" dirty="0" smtClean="0"/>
              <a:t>návrh legislativních opatření</a:t>
            </a:r>
          </a:p>
          <a:p>
            <a:pPr marL="0" lvl="0" indent="0">
              <a:buNone/>
            </a:pPr>
            <a:endParaRPr lang="cs-CZ" sz="1800" dirty="0">
              <a:effectLst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2164" y="972319"/>
            <a:ext cx="9864849" cy="6264696"/>
          </a:xfrm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</a:rPr>
              <a:t>Vedoucí pracovníci škol a školských zařízení </a:t>
            </a:r>
            <a:r>
              <a:rPr lang="cs-CZ" dirty="0" smtClean="0"/>
              <a:t>– 100</a:t>
            </a:r>
          </a:p>
          <a:p>
            <a:pPr lvl="1"/>
            <a:r>
              <a:rPr lang="cs-CZ" dirty="0" smtClean="0"/>
              <a:t>zajištění kvalitní praxe pro žáky</a:t>
            </a:r>
          </a:p>
          <a:p>
            <a:pPr lvl="1"/>
            <a:r>
              <a:rPr lang="cs-CZ" dirty="0" smtClean="0"/>
              <a:t>legislativní dopady – zajištění a zkvalitnění praxe ve firmách</a:t>
            </a:r>
          </a:p>
          <a:p>
            <a:pPr lvl="1"/>
            <a:r>
              <a:rPr lang="cs-CZ" dirty="0" smtClean="0"/>
              <a:t>informace o mezinárodním rámci – ECVET, EQAVET</a:t>
            </a:r>
          </a:p>
          <a:p>
            <a:pPr lvl="1"/>
            <a:r>
              <a:rPr lang="cs-CZ" dirty="0" smtClean="0"/>
              <a:t>sdílení zkušeností a přenos informací</a:t>
            </a:r>
          </a:p>
          <a:p>
            <a:pPr lvl="1"/>
            <a:r>
              <a:rPr lang="cs-CZ" dirty="0" smtClean="0"/>
              <a:t>společný rámec praxí (pravidla) s důrazem na kvalitu</a:t>
            </a:r>
          </a:p>
          <a:p>
            <a:r>
              <a:rPr lang="cs-CZ" b="1" dirty="0" smtClean="0">
                <a:solidFill>
                  <a:schemeClr val="accent6"/>
                </a:solidFill>
              </a:rPr>
              <a:t>Pracovníci škol a školských zařízení </a:t>
            </a:r>
            <a:r>
              <a:rPr lang="cs-CZ" dirty="0" smtClean="0"/>
              <a:t>– 500</a:t>
            </a:r>
          </a:p>
          <a:p>
            <a:pPr lvl="1"/>
            <a:r>
              <a:rPr lang="cs-CZ" dirty="0" smtClean="0"/>
              <a:t>zpětná vazba z firem a přístup k informacím</a:t>
            </a:r>
          </a:p>
          <a:p>
            <a:pPr lvl="1"/>
            <a:r>
              <a:rPr lang="cs-CZ" dirty="0" smtClean="0"/>
              <a:t>získání metodických a dalších výukových materiálů</a:t>
            </a:r>
          </a:p>
          <a:p>
            <a:r>
              <a:rPr lang="cs-CZ" b="1" dirty="0" smtClean="0">
                <a:solidFill>
                  <a:schemeClr val="accent6"/>
                </a:solidFill>
              </a:rPr>
              <a:t>Žáci </a:t>
            </a:r>
            <a:r>
              <a:rPr lang="cs-CZ" dirty="0" smtClean="0"/>
              <a:t>- 700</a:t>
            </a:r>
          </a:p>
          <a:p>
            <a:pPr lvl="1"/>
            <a:r>
              <a:rPr lang="cs-CZ" dirty="0" smtClean="0"/>
              <a:t>zúčastní se praxí ve firmách</a:t>
            </a:r>
          </a:p>
          <a:p>
            <a:pPr lvl="1"/>
            <a:r>
              <a:rPr lang="cs-CZ" dirty="0" smtClean="0"/>
              <a:t>získají dobrý přehled o oboru a možnost získání zaměstnání</a:t>
            </a:r>
          </a:p>
          <a:p>
            <a:r>
              <a:rPr lang="cs-CZ" b="1" dirty="0" smtClean="0">
                <a:solidFill>
                  <a:schemeClr val="accent6"/>
                </a:solidFill>
              </a:rPr>
              <a:t>Účastníci dalšího vzdělávání </a:t>
            </a:r>
            <a:r>
              <a:rPr lang="cs-CZ" dirty="0" smtClean="0"/>
              <a:t>– 50</a:t>
            </a:r>
          </a:p>
          <a:p>
            <a:pPr lvl="1"/>
            <a:r>
              <a:rPr lang="cs-CZ" dirty="0" smtClean="0"/>
              <a:t>Nové informace, podpora práce odborníků ve školách</a:t>
            </a:r>
          </a:p>
        </p:txBody>
      </p:sp>
      <p:pic>
        <p:nvPicPr>
          <p:cNvPr id="3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44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1743931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5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4318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152" y="1260351"/>
            <a:ext cx="9865096" cy="5760640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>
                <a:solidFill>
                  <a:schemeClr val="accent6"/>
                </a:solidFill>
              </a:rPr>
              <a:t>Průběh a  výstupy projektu </a:t>
            </a:r>
            <a:r>
              <a:rPr lang="cs-CZ" sz="2800" b="1" dirty="0" smtClean="0">
                <a:solidFill>
                  <a:schemeClr val="accent6"/>
                </a:solidFill>
              </a:rPr>
              <a:t>KA I</a:t>
            </a:r>
            <a:r>
              <a:rPr lang="cs-CZ" sz="2800" b="1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cs-CZ" sz="2800" b="1" dirty="0" smtClean="0"/>
              <a:t>modely spolupráce škol a firem </a:t>
            </a:r>
            <a:r>
              <a:rPr lang="cs-CZ" sz="2800" dirty="0" smtClean="0"/>
              <a:t>– pro 30 </a:t>
            </a:r>
            <a:r>
              <a:rPr lang="cs-CZ" sz="2800" dirty="0" smtClean="0"/>
              <a:t>skupin oborů středního vzdělávání - 56 modelů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pilotní ověření - </a:t>
            </a:r>
            <a:r>
              <a:rPr lang="cs-CZ" sz="2800" dirty="0" smtClean="0">
                <a:solidFill>
                  <a:srgbClr val="FF0000"/>
                </a:solidFill>
              </a:rPr>
              <a:t>spolupráce škol a firem zejména v technických oborech – 25 partnerství</a:t>
            </a:r>
          </a:p>
          <a:p>
            <a:r>
              <a:rPr lang="cs-CZ" sz="2800" b="1" dirty="0" smtClean="0"/>
              <a:t>metodické a učební materiály –</a:t>
            </a:r>
            <a:r>
              <a:rPr lang="cs-CZ" sz="2800" dirty="0" smtClean="0"/>
              <a:t> pro 30 skupin oborů</a:t>
            </a:r>
            <a:endParaRPr lang="cs-CZ" sz="2800" b="1" dirty="0" smtClean="0"/>
          </a:p>
          <a:p>
            <a:endParaRPr lang="cs-CZ" sz="2800" b="1" dirty="0" smtClean="0"/>
          </a:p>
          <a:p>
            <a:r>
              <a:rPr lang="cs-CZ" sz="2800" b="1" dirty="0" smtClean="0"/>
              <a:t>doprovodné workshopy</a:t>
            </a:r>
          </a:p>
          <a:p>
            <a:pPr marL="0" indent="0" algn="ctr">
              <a:buNone/>
            </a:pPr>
            <a:endParaRPr lang="cs-CZ" sz="28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98228" y="252413"/>
            <a:ext cx="9000753" cy="4318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5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4318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8148" y="1548383"/>
            <a:ext cx="10027220" cy="5544615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chemeClr val="accent6"/>
                </a:solidFill>
              </a:rPr>
              <a:t>Identifikované formy spolupráce pro </a:t>
            </a:r>
            <a:r>
              <a:rPr lang="cs-CZ" sz="2800" u="sng" dirty="0" smtClean="0">
                <a:solidFill>
                  <a:schemeClr val="accent6"/>
                </a:solidFill>
              </a:rPr>
              <a:t>propojení škol a firem</a:t>
            </a:r>
            <a:endParaRPr lang="cs-CZ" sz="2800" u="sng" dirty="0" smtClean="0">
              <a:solidFill>
                <a:schemeClr val="accent6"/>
              </a:solidFill>
            </a:endParaRPr>
          </a:p>
          <a:p>
            <a:r>
              <a:rPr lang="cs-CZ" sz="2800" dirty="0" smtClean="0">
                <a:solidFill>
                  <a:srgbClr val="7030A0"/>
                </a:solidFill>
              </a:rPr>
              <a:t>odborný výcvik ve firmě</a:t>
            </a:r>
          </a:p>
          <a:p>
            <a:r>
              <a:rPr lang="cs-CZ" sz="2800" dirty="0" smtClean="0">
                <a:solidFill>
                  <a:srgbClr val="7030A0"/>
                </a:solidFill>
              </a:rPr>
              <a:t>odborná praxe ve firmě</a:t>
            </a:r>
          </a:p>
          <a:p>
            <a:r>
              <a:rPr lang="cs-CZ" sz="2800" dirty="0" smtClean="0"/>
              <a:t>stáž učitele ve firmě</a:t>
            </a:r>
          </a:p>
          <a:p>
            <a:r>
              <a:rPr lang="cs-CZ" sz="2800" dirty="0" smtClean="0"/>
              <a:t>účast odborníka z praxe na školních i mimoškolních aktivitách</a:t>
            </a:r>
          </a:p>
          <a:p>
            <a:pPr lvl="1"/>
            <a:r>
              <a:rPr lang="cs-CZ" dirty="0" smtClean="0">
                <a:solidFill>
                  <a:srgbClr val="7030A0"/>
                </a:solidFill>
              </a:rPr>
              <a:t>teoretická výuka</a:t>
            </a:r>
          </a:p>
          <a:p>
            <a:pPr lvl="1"/>
            <a:r>
              <a:rPr lang="cs-CZ" dirty="0" smtClean="0">
                <a:solidFill>
                  <a:srgbClr val="7030A0"/>
                </a:solidFill>
              </a:rPr>
              <a:t>praktické vyučování</a:t>
            </a:r>
          </a:p>
          <a:p>
            <a:pPr lvl="1"/>
            <a:r>
              <a:rPr lang="cs-CZ" dirty="0" smtClean="0">
                <a:solidFill>
                  <a:srgbClr val="7030A0"/>
                </a:solidFill>
              </a:rPr>
              <a:t>mimoškolní činnost</a:t>
            </a:r>
          </a:p>
          <a:p>
            <a:pPr lvl="1"/>
            <a:r>
              <a:rPr lang="cs-CZ" dirty="0" smtClean="0"/>
              <a:t>profilová maturitní zkouška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26220" y="284109"/>
            <a:ext cx="9000753" cy="4318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29218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5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4318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8148" y="1764407"/>
            <a:ext cx="9865096" cy="5544615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smtClean="0">
                <a:solidFill>
                  <a:schemeClr val="accent6"/>
                </a:solidFill>
              </a:rPr>
              <a:t>Průběh a výstupy </a:t>
            </a:r>
            <a:r>
              <a:rPr lang="cs-CZ" sz="3200" b="1" dirty="0">
                <a:solidFill>
                  <a:schemeClr val="accent6"/>
                </a:solidFill>
              </a:rPr>
              <a:t>projektu </a:t>
            </a:r>
            <a:r>
              <a:rPr lang="cs-CZ" sz="3200" b="1" dirty="0" smtClean="0">
                <a:solidFill>
                  <a:schemeClr val="accent6"/>
                </a:solidFill>
              </a:rPr>
              <a:t> KAII</a:t>
            </a:r>
            <a:r>
              <a:rPr lang="cs-CZ" sz="3200" b="1" dirty="0" smtClean="0">
                <a:solidFill>
                  <a:schemeClr val="accent6"/>
                </a:solidFill>
              </a:rPr>
              <a:t>.</a:t>
            </a:r>
            <a:endParaRPr lang="cs-CZ" sz="3200" b="1" dirty="0">
              <a:solidFill>
                <a:schemeClr val="accent6"/>
              </a:solidFill>
            </a:endParaRPr>
          </a:p>
          <a:p>
            <a:r>
              <a:rPr lang="cs-CZ" sz="2800" dirty="0" smtClean="0"/>
              <a:t>vzdělávací akce pro </a:t>
            </a:r>
            <a:r>
              <a:rPr lang="cs-CZ" sz="2800" dirty="0"/>
              <a:t>ředitele a </a:t>
            </a:r>
            <a:r>
              <a:rPr lang="cs-CZ" sz="2800" dirty="0" smtClean="0"/>
              <a:t>učitele škol – 5 kurzů</a:t>
            </a:r>
          </a:p>
          <a:p>
            <a:r>
              <a:rPr lang="cs-CZ" sz="2800" dirty="0" smtClean="0"/>
              <a:t>vzdělávací akce pro </a:t>
            </a:r>
            <a:r>
              <a:rPr lang="cs-CZ" sz="2800" dirty="0"/>
              <a:t>přenos zkušeností </a:t>
            </a:r>
            <a:r>
              <a:rPr lang="cs-CZ" sz="2800" dirty="0" smtClean="0"/>
              <a:t>mezi firmou a školou formou </a:t>
            </a:r>
            <a:r>
              <a:rPr lang="cs-CZ" sz="2800" dirty="0" err="1" smtClean="0"/>
              <a:t>mentoringu</a:t>
            </a:r>
            <a:r>
              <a:rPr lang="cs-CZ" sz="2800" dirty="0" smtClean="0"/>
              <a:t>/</a:t>
            </a:r>
            <a:r>
              <a:rPr lang="cs-CZ" sz="2800" dirty="0" err="1" smtClean="0"/>
              <a:t>koučingu</a:t>
            </a:r>
            <a:r>
              <a:rPr lang="cs-CZ" sz="2800" dirty="0" smtClean="0"/>
              <a:t> – 5 témat</a:t>
            </a:r>
            <a:endParaRPr lang="cs-CZ" sz="2800" dirty="0"/>
          </a:p>
          <a:p>
            <a:r>
              <a:rPr lang="cs-CZ" sz="2800" dirty="0" smtClean="0"/>
              <a:t>vzdělávací akce pro zřizovatele</a:t>
            </a:r>
          </a:p>
          <a:p>
            <a:r>
              <a:rPr lang="cs-CZ" sz="2800" dirty="0" smtClean="0"/>
              <a:t>seminář k problematice ECVET</a:t>
            </a:r>
          </a:p>
          <a:p>
            <a:r>
              <a:rPr lang="cs-CZ" sz="2800" dirty="0" smtClean="0"/>
              <a:t>příprava vzdělávacího kurzu pro kvalifikace NSK Odborník z praxe a Instruktor a jeho ověření</a:t>
            </a:r>
            <a:endParaRPr lang="cs-CZ" sz="28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98228" y="252413"/>
            <a:ext cx="9000753" cy="4318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5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4318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0157" y="1332359"/>
            <a:ext cx="9865096" cy="6048672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chemeClr val="accent6"/>
                </a:solidFill>
              </a:rPr>
              <a:t>Výstupy projektu </a:t>
            </a:r>
            <a:r>
              <a:rPr lang="cs-CZ" sz="3200" b="1" dirty="0" smtClean="0">
                <a:solidFill>
                  <a:schemeClr val="accent6"/>
                </a:solidFill>
              </a:rPr>
              <a:t> KA III</a:t>
            </a:r>
            <a:r>
              <a:rPr lang="cs-CZ" sz="3200" b="1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cs-CZ" sz="2800" b="1" dirty="0" smtClean="0"/>
              <a:t>rozsáhlé šetření </a:t>
            </a:r>
            <a:r>
              <a:rPr lang="cs-CZ" sz="2800" dirty="0" smtClean="0"/>
              <a:t>mezi středními školami a firmami </a:t>
            </a:r>
            <a:br>
              <a:rPr lang="cs-CZ" sz="2800" dirty="0" smtClean="0"/>
            </a:br>
            <a:r>
              <a:rPr lang="cs-CZ" sz="2800" dirty="0" smtClean="0"/>
              <a:t>o dobrých zkušenostech i bariérách ohledně vzájemné spolupráce</a:t>
            </a:r>
          </a:p>
          <a:p>
            <a:r>
              <a:rPr lang="cs-CZ" sz="2800" b="1" dirty="0" smtClean="0"/>
              <a:t>podpora vzájemné komunikace a sdílení výstupů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na metodickém portále </a:t>
            </a:r>
            <a:r>
              <a:rPr lang="cs-CZ" sz="2800" dirty="0" smtClean="0">
                <a:hlinkClick r:id="rId3"/>
              </a:rPr>
              <a:t>www.rvp.cz</a:t>
            </a:r>
            <a:endParaRPr lang="cs-CZ" sz="2800" dirty="0" smtClean="0"/>
          </a:p>
          <a:p>
            <a:r>
              <a:rPr lang="cs-CZ" sz="2800" dirty="0" smtClean="0"/>
              <a:t>návrh souboru </a:t>
            </a:r>
            <a:r>
              <a:rPr lang="cs-CZ" sz="2800" b="1" dirty="0" smtClean="0"/>
              <a:t>legislativních opatření</a:t>
            </a:r>
          </a:p>
          <a:p>
            <a:r>
              <a:rPr lang="cs-CZ" sz="2800" dirty="0" smtClean="0"/>
              <a:t>závěrečná konference projektu</a:t>
            </a:r>
          </a:p>
          <a:p>
            <a:endParaRPr lang="cs-CZ" sz="2800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26220" y="284109"/>
            <a:ext cx="9000753" cy="4318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zahlavi-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5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4318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26220" y="284109"/>
            <a:ext cx="9000753" cy="4318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50850" y="1331913"/>
          <a:ext cx="9864725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NZZ</Template>
  <TotalTime>4799</TotalTime>
  <Words>428</Words>
  <Application>Microsoft Office PowerPoint</Application>
  <PresentationFormat>Vlastní</PresentationFormat>
  <Paragraphs>132</Paragraphs>
  <Slides>12</Slides>
  <Notes>12</Notes>
  <HiddenSlides>1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NZZ</vt:lpstr>
      <vt:lpstr>Motiv systému Office</vt:lpstr>
      <vt:lpstr> </vt:lpstr>
      <vt:lpstr>  </vt:lpstr>
      <vt:lpstr>  </vt:lpstr>
      <vt:lpstr>Snímek 4</vt:lpstr>
      <vt:lpstr> </vt:lpstr>
      <vt:lpstr> </vt:lpstr>
      <vt:lpstr> </vt:lpstr>
      <vt:lpstr> </vt:lpstr>
      <vt:lpstr> </vt:lpstr>
      <vt:lpstr> </vt:lpstr>
      <vt:lpstr> </vt:lpstr>
      <vt:lpstr>Snímek 12</vt:lpstr>
    </vt:vector>
  </TitlesOfParts>
  <Company>NUOV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hana.husakova</dc:creator>
  <cp:lastModifiedBy>tatana.vencovska</cp:lastModifiedBy>
  <cp:revision>335</cp:revision>
  <cp:lastPrinted>2013-05-05T12:15:34Z</cp:lastPrinted>
  <dcterms:created xsi:type="dcterms:W3CDTF">2010-11-29T12:12:55Z</dcterms:created>
  <dcterms:modified xsi:type="dcterms:W3CDTF">2013-05-26T17:23:37Z</dcterms:modified>
</cp:coreProperties>
</file>