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32"/>
  </p:notesMasterIdLst>
  <p:handoutMasterIdLst>
    <p:handoutMasterId r:id="rId33"/>
  </p:handoutMasterIdLst>
  <p:sldIdLst>
    <p:sldId id="324" r:id="rId2"/>
    <p:sldId id="714" r:id="rId3"/>
    <p:sldId id="684" r:id="rId4"/>
    <p:sldId id="711" r:id="rId5"/>
    <p:sldId id="652" r:id="rId6"/>
    <p:sldId id="671" r:id="rId7"/>
    <p:sldId id="654" r:id="rId8"/>
    <p:sldId id="683" r:id="rId9"/>
    <p:sldId id="676" r:id="rId10"/>
    <p:sldId id="672" r:id="rId11"/>
    <p:sldId id="686" r:id="rId12"/>
    <p:sldId id="707" r:id="rId13"/>
    <p:sldId id="708" r:id="rId14"/>
    <p:sldId id="709" r:id="rId15"/>
    <p:sldId id="688" r:id="rId16"/>
    <p:sldId id="690" r:id="rId17"/>
    <p:sldId id="691" r:id="rId18"/>
    <p:sldId id="692" r:id="rId19"/>
    <p:sldId id="693" r:id="rId20"/>
    <p:sldId id="695" r:id="rId21"/>
    <p:sldId id="703" r:id="rId22"/>
    <p:sldId id="704" r:id="rId23"/>
    <p:sldId id="706" r:id="rId24"/>
    <p:sldId id="700" r:id="rId25"/>
    <p:sldId id="710" r:id="rId26"/>
    <p:sldId id="702" r:id="rId27"/>
    <p:sldId id="679" r:id="rId28"/>
    <p:sldId id="712" r:id="rId29"/>
    <p:sldId id="713" r:id="rId30"/>
    <p:sldId id="663" r:id="rId31"/>
  </p:sldIdLst>
  <p:sldSz cx="18288000" cy="10287000"/>
  <p:notesSz cx="6797675" cy="9926638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ato Semibold" panose="020B0604020202020204" charset="0"/>
      <p:bold r:id="rId38"/>
      <p:boldItalic r:id="rId39"/>
    </p:embeddedFont>
    <p:embeddedFont>
      <p:font typeface="Roboto Condensed" panose="02000000000000000000" pitchFamily="2" charset="0"/>
      <p:regular r:id="rId40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BC3E1"/>
    <a:srgbClr val="9BE5FF"/>
    <a:srgbClr val="F2B800"/>
    <a:srgbClr val="4FA7EF"/>
    <a:srgbClr val="F250F2"/>
    <a:srgbClr val="45E33D"/>
    <a:srgbClr val="E642DE"/>
    <a:srgbClr val="64D4EA"/>
    <a:srgbClr val="4C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6764" autoAdjust="0"/>
  </p:normalViewPr>
  <p:slideViewPr>
    <p:cSldViewPr>
      <p:cViewPr varScale="1">
        <p:scale>
          <a:sx n="47" d="100"/>
          <a:sy n="47" d="100"/>
        </p:scale>
        <p:origin x="738" y="60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F611A-E597-4D1D-BA9D-0D3AFEE173E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35CD44-07A2-4ED5-8068-B91075DA54A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cs-CZ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VZDĚLÁVACÍ INSTITUCE </a:t>
          </a:r>
          <a:endParaRPr lang="cs-CZ" sz="2400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48265-15C5-4472-860D-BAC28BD0804B}" type="parTrans" cxnId="{081ED033-DEFC-4F22-95B3-F8C283F904BE}">
      <dgm:prSet/>
      <dgm:spPr/>
      <dgm:t>
        <a:bodyPr/>
        <a:lstStyle/>
        <a:p>
          <a:endParaRPr lang="cs-CZ"/>
        </a:p>
      </dgm:t>
    </dgm:pt>
    <dgm:pt modelId="{48641994-962E-434F-B77C-6823E1408D04}" type="sibTrans" cxnId="{081ED033-DEFC-4F22-95B3-F8C283F904BE}">
      <dgm:prSet/>
      <dgm:spPr/>
      <dgm:t>
        <a:bodyPr/>
        <a:lstStyle/>
        <a:p>
          <a:endParaRPr lang="cs-CZ"/>
        </a:p>
      </dgm:t>
    </dgm:pt>
    <dgm:pt modelId="{C793D037-8E28-489B-A5F3-24736DE3A50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cs-CZ" sz="2400" b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počáteční vzdělávání</a:t>
          </a:r>
          <a:endParaRPr lang="cs-CZ" sz="2400" b="1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D525C1-DD3F-4321-A218-CFB9FF1C546B}" type="parTrans" cxnId="{881EA25C-6545-4B0E-920B-B5B18A6474CA}">
      <dgm:prSet/>
      <dgm:spPr/>
      <dgm:t>
        <a:bodyPr/>
        <a:lstStyle/>
        <a:p>
          <a:endParaRPr lang="cs-CZ"/>
        </a:p>
      </dgm:t>
    </dgm:pt>
    <dgm:pt modelId="{0B1438B6-60F5-4FB7-8859-305713C1C408}" type="sibTrans" cxnId="{881EA25C-6545-4B0E-920B-B5B18A6474CA}">
      <dgm:prSet/>
      <dgm:spPr/>
      <dgm:t>
        <a:bodyPr/>
        <a:lstStyle/>
        <a:p>
          <a:endParaRPr lang="cs-CZ"/>
        </a:p>
      </dgm:t>
    </dgm:pt>
    <dgm:pt modelId="{F7B8C674-26D7-47D3-BEE9-D341B369FF5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2400" b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žáci - mládež</a:t>
          </a:r>
          <a:endParaRPr lang="cs-CZ" sz="2400" b="1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F0A681B-8F92-4852-AFDB-E9D09C897058}" type="parTrans" cxnId="{DD2AFF30-9970-43E9-B5C7-8ED4BC2ED4E0}">
      <dgm:prSet/>
      <dgm:spPr/>
      <dgm:t>
        <a:bodyPr/>
        <a:lstStyle/>
        <a:p>
          <a:endParaRPr lang="cs-CZ"/>
        </a:p>
      </dgm:t>
    </dgm:pt>
    <dgm:pt modelId="{6E88182F-F799-47B2-9003-8A61460E90BB}" type="sibTrans" cxnId="{DD2AFF30-9970-43E9-B5C7-8ED4BC2ED4E0}">
      <dgm:prSet/>
      <dgm:spPr/>
      <dgm:t>
        <a:bodyPr/>
        <a:lstStyle/>
        <a:p>
          <a:endParaRPr lang="cs-CZ"/>
        </a:p>
      </dgm:t>
    </dgm:pt>
    <dgm:pt modelId="{1C14FBE2-2591-42A7-B39B-A457553FEA99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cs-CZ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žáci – dospělí </a:t>
          </a:r>
        </a:p>
        <a:p>
          <a:pPr algn="l"/>
          <a:r>
            <a:rPr lang="cs-CZ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(vstoupivší do pracovního procesu k získání stupně vzdělání):</a:t>
          </a:r>
        </a:p>
        <a:p>
          <a:pPr algn="l"/>
          <a:r>
            <a:rPr lang="cs-CZ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- dálkové studium při zaměstnání, </a:t>
          </a:r>
        </a:p>
        <a:p>
          <a:pPr algn="l"/>
          <a:r>
            <a:rPr lang="cs-CZ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- kombinované studium</a:t>
          </a:r>
          <a:endParaRPr lang="cs-CZ" sz="1800" b="1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86037C-4BAF-4C23-B5F5-BA11F3AEBEA1}" type="parTrans" cxnId="{1CB36074-8BA6-4B4C-A746-A5B7F5211FA8}">
      <dgm:prSet/>
      <dgm:spPr/>
      <dgm:t>
        <a:bodyPr/>
        <a:lstStyle/>
        <a:p>
          <a:endParaRPr lang="cs-CZ"/>
        </a:p>
      </dgm:t>
    </dgm:pt>
    <dgm:pt modelId="{5BA079FB-E7F7-4715-96C3-1757A9658B7B}" type="sibTrans" cxnId="{1CB36074-8BA6-4B4C-A746-A5B7F5211FA8}">
      <dgm:prSet/>
      <dgm:spPr/>
      <dgm:t>
        <a:bodyPr/>
        <a:lstStyle/>
        <a:p>
          <a:endParaRPr lang="cs-CZ"/>
        </a:p>
      </dgm:t>
    </dgm:pt>
    <dgm:pt modelId="{A96C262D-CA55-4B6E-9474-54E909F2E5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cs-CZ" sz="2400" b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další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cs-CZ" sz="2400" b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vzdělávání</a:t>
          </a:r>
          <a:endParaRPr lang="cs-CZ" sz="2400" b="1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AE9E98C-D63A-4E68-AAD8-CD41D1D61491}" type="parTrans" cxnId="{162C4EF6-A1B1-4FAD-91A9-363EF3EC90B9}">
      <dgm:prSet/>
      <dgm:spPr/>
      <dgm:t>
        <a:bodyPr/>
        <a:lstStyle/>
        <a:p>
          <a:endParaRPr lang="cs-CZ"/>
        </a:p>
      </dgm:t>
    </dgm:pt>
    <dgm:pt modelId="{3B335BA9-3465-4A89-B569-FD22CE541205}" type="sibTrans" cxnId="{162C4EF6-A1B1-4FAD-91A9-363EF3EC90B9}">
      <dgm:prSet/>
      <dgm:spPr/>
      <dgm:t>
        <a:bodyPr/>
        <a:lstStyle/>
        <a:p>
          <a:endParaRPr lang="cs-CZ"/>
        </a:p>
      </dgm:t>
    </dgm:pt>
    <dgm:pt modelId="{8EA72837-9C61-4100-AC9A-A82946EC953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2400" b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účastníci vzdělávání</a:t>
          </a:r>
        </a:p>
        <a:p>
          <a:r>
            <a:rPr lang="cs-CZ" sz="2400" b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- dospělí</a:t>
          </a:r>
          <a:endParaRPr lang="cs-CZ" sz="2400" b="1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FDD62E1-ECFD-4D60-9212-DD04C8DE8323}" type="parTrans" cxnId="{398F7641-E991-4DCB-BE88-4E5197A00D59}">
      <dgm:prSet/>
      <dgm:spPr/>
      <dgm:t>
        <a:bodyPr/>
        <a:lstStyle/>
        <a:p>
          <a:endParaRPr lang="cs-CZ"/>
        </a:p>
      </dgm:t>
    </dgm:pt>
    <dgm:pt modelId="{1BC06199-C5C4-4E82-A342-AB5EEBB1A040}" type="sibTrans" cxnId="{398F7641-E991-4DCB-BE88-4E5197A00D59}">
      <dgm:prSet/>
      <dgm:spPr/>
      <dgm:t>
        <a:bodyPr/>
        <a:lstStyle/>
        <a:p>
          <a:endParaRPr lang="cs-CZ"/>
        </a:p>
      </dgm:t>
    </dgm:pt>
    <dgm:pt modelId="{CC71EA0C-359E-4FFE-984C-E9D0D3AD2AE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2400" b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účastníci vzdělávání</a:t>
          </a:r>
        </a:p>
        <a:p>
          <a:r>
            <a:rPr lang="cs-CZ" sz="2400" b="1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- senioři</a:t>
          </a:r>
          <a:endParaRPr lang="cs-CZ" sz="2400" b="1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9D4842F-FF5A-4052-8E5E-3ACE56FE3C0E}" type="parTrans" cxnId="{357B5128-BA70-426E-90B7-0E73C7F63C4C}">
      <dgm:prSet/>
      <dgm:spPr/>
      <dgm:t>
        <a:bodyPr/>
        <a:lstStyle/>
        <a:p>
          <a:endParaRPr lang="cs-CZ"/>
        </a:p>
      </dgm:t>
    </dgm:pt>
    <dgm:pt modelId="{C86F858B-5151-444D-A6FE-5DC3630B6EAD}" type="sibTrans" cxnId="{357B5128-BA70-426E-90B7-0E73C7F63C4C}">
      <dgm:prSet/>
      <dgm:spPr/>
      <dgm:t>
        <a:bodyPr/>
        <a:lstStyle/>
        <a:p>
          <a:endParaRPr lang="cs-CZ"/>
        </a:p>
      </dgm:t>
    </dgm:pt>
    <dgm:pt modelId="{7BBE0BD3-4B36-490C-B5EA-35DCC6A2C3FC}" type="pres">
      <dgm:prSet presAssocID="{914F611A-E597-4D1D-BA9D-0D3AFEE173E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B21506-7B82-4BD3-A022-5EA2BE3846D2}" type="pres">
      <dgm:prSet presAssocID="{914F611A-E597-4D1D-BA9D-0D3AFEE173EB}" presName="hierFlow" presStyleCnt="0"/>
      <dgm:spPr/>
      <dgm:t>
        <a:bodyPr/>
        <a:lstStyle/>
        <a:p>
          <a:endParaRPr lang="cs-CZ"/>
        </a:p>
      </dgm:t>
    </dgm:pt>
    <dgm:pt modelId="{297D6381-E1B6-4C1A-BE95-BEBEA7565A62}" type="pres">
      <dgm:prSet presAssocID="{914F611A-E597-4D1D-BA9D-0D3AFEE173E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6EC79F7C-DD29-4B08-BF16-A78EA1CA928C}" type="pres">
      <dgm:prSet presAssocID="{0D35CD44-07A2-4ED5-8068-B91075DA54A2}" presName="Name14" presStyleCnt="0"/>
      <dgm:spPr/>
      <dgm:t>
        <a:bodyPr/>
        <a:lstStyle/>
        <a:p>
          <a:endParaRPr lang="cs-CZ"/>
        </a:p>
      </dgm:t>
    </dgm:pt>
    <dgm:pt modelId="{3A690080-B9F8-4E8E-BAEE-B6830BBE1C43}" type="pres">
      <dgm:prSet presAssocID="{0D35CD44-07A2-4ED5-8068-B91075DA54A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2305CD-E2E9-41DC-ABB0-D237AEA86DD0}" type="pres">
      <dgm:prSet presAssocID="{0D35CD44-07A2-4ED5-8068-B91075DA54A2}" presName="hierChild2" presStyleCnt="0"/>
      <dgm:spPr/>
      <dgm:t>
        <a:bodyPr/>
        <a:lstStyle/>
        <a:p>
          <a:endParaRPr lang="cs-CZ"/>
        </a:p>
      </dgm:t>
    </dgm:pt>
    <dgm:pt modelId="{5A4EDE77-7F9A-445D-AEFB-76B8077C5A69}" type="pres">
      <dgm:prSet presAssocID="{D1D525C1-DD3F-4321-A218-CFB9FF1C546B}" presName="Name19" presStyleLbl="parChTrans1D2" presStyleIdx="0" presStyleCnt="2"/>
      <dgm:spPr/>
      <dgm:t>
        <a:bodyPr/>
        <a:lstStyle/>
        <a:p>
          <a:endParaRPr lang="cs-CZ"/>
        </a:p>
      </dgm:t>
    </dgm:pt>
    <dgm:pt modelId="{9F01164D-37D3-459F-AADB-8BBDC4BC17FD}" type="pres">
      <dgm:prSet presAssocID="{C793D037-8E28-489B-A5F3-24736DE3A50E}" presName="Name21" presStyleCnt="0"/>
      <dgm:spPr/>
      <dgm:t>
        <a:bodyPr/>
        <a:lstStyle/>
        <a:p>
          <a:endParaRPr lang="cs-CZ"/>
        </a:p>
      </dgm:t>
    </dgm:pt>
    <dgm:pt modelId="{9F5CCC47-D893-474E-8513-976BD44E6AC4}" type="pres">
      <dgm:prSet presAssocID="{C793D037-8E28-489B-A5F3-24736DE3A50E}" presName="level2Shape" presStyleLbl="node2" presStyleIdx="0" presStyleCnt="2"/>
      <dgm:spPr/>
      <dgm:t>
        <a:bodyPr/>
        <a:lstStyle/>
        <a:p>
          <a:endParaRPr lang="cs-CZ"/>
        </a:p>
      </dgm:t>
    </dgm:pt>
    <dgm:pt modelId="{7ED8D3D2-99F6-422E-8B6C-BDB1A5D28360}" type="pres">
      <dgm:prSet presAssocID="{C793D037-8E28-489B-A5F3-24736DE3A50E}" presName="hierChild3" presStyleCnt="0"/>
      <dgm:spPr/>
      <dgm:t>
        <a:bodyPr/>
        <a:lstStyle/>
        <a:p>
          <a:endParaRPr lang="cs-CZ"/>
        </a:p>
      </dgm:t>
    </dgm:pt>
    <dgm:pt modelId="{C39011E2-89BE-4321-B0D4-9B5170DC9342}" type="pres">
      <dgm:prSet presAssocID="{5F0A681B-8F92-4852-AFDB-E9D09C897058}" presName="Name19" presStyleLbl="parChTrans1D3" presStyleIdx="0" presStyleCnt="4"/>
      <dgm:spPr/>
      <dgm:t>
        <a:bodyPr/>
        <a:lstStyle/>
        <a:p>
          <a:endParaRPr lang="cs-CZ"/>
        </a:p>
      </dgm:t>
    </dgm:pt>
    <dgm:pt modelId="{1CE3CC5D-C8FE-43BF-BBDD-4E23548FEBA2}" type="pres">
      <dgm:prSet presAssocID="{F7B8C674-26D7-47D3-BEE9-D341B369FF58}" presName="Name21" presStyleCnt="0"/>
      <dgm:spPr/>
      <dgm:t>
        <a:bodyPr/>
        <a:lstStyle/>
        <a:p>
          <a:endParaRPr lang="cs-CZ"/>
        </a:p>
      </dgm:t>
    </dgm:pt>
    <dgm:pt modelId="{7FAEDED3-D9A9-4DF8-9FF0-3D849CAE1757}" type="pres">
      <dgm:prSet presAssocID="{F7B8C674-26D7-47D3-BEE9-D341B369FF58}" presName="level2Shape" presStyleLbl="node3" presStyleIdx="0" presStyleCnt="4" custLinFactNeighborY="3933"/>
      <dgm:spPr/>
      <dgm:t>
        <a:bodyPr/>
        <a:lstStyle/>
        <a:p>
          <a:endParaRPr lang="cs-CZ"/>
        </a:p>
      </dgm:t>
    </dgm:pt>
    <dgm:pt modelId="{C8572E3D-F485-4555-A368-E82FC72D58E6}" type="pres">
      <dgm:prSet presAssocID="{F7B8C674-26D7-47D3-BEE9-D341B369FF58}" presName="hierChild3" presStyleCnt="0"/>
      <dgm:spPr/>
      <dgm:t>
        <a:bodyPr/>
        <a:lstStyle/>
        <a:p>
          <a:endParaRPr lang="cs-CZ"/>
        </a:p>
      </dgm:t>
    </dgm:pt>
    <dgm:pt modelId="{699D09A9-F8DA-48FA-BA09-5E427415510F}" type="pres">
      <dgm:prSet presAssocID="{6686037C-4BAF-4C23-B5F5-BA11F3AEBEA1}" presName="Name19" presStyleLbl="parChTrans1D3" presStyleIdx="1" presStyleCnt="4"/>
      <dgm:spPr/>
      <dgm:t>
        <a:bodyPr/>
        <a:lstStyle/>
        <a:p>
          <a:endParaRPr lang="cs-CZ"/>
        </a:p>
      </dgm:t>
    </dgm:pt>
    <dgm:pt modelId="{C9D1521E-7843-491A-83A6-A0045786B702}" type="pres">
      <dgm:prSet presAssocID="{1C14FBE2-2591-42A7-B39B-A457553FEA99}" presName="Name21" presStyleCnt="0"/>
      <dgm:spPr/>
      <dgm:t>
        <a:bodyPr/>
        <a:lstStyle/>
        <a:p>
          <a:endParaRPr lang="cs-CZ"/>
        </a:p>
      </dgm:t>
    </dgm:pt>
    <dgm:pt modelId="{91BD1C0B-2145-42F3-91A6-5D811DA3B7A8}" type="pres">
      <dgm:prSet presAssocID="{1C14FBE2-2591-42A7-B39B-A457553FEA99}" presName="level2Shape" presStyleLbl="node3" presStyleIdx="1" presStyleCnt="4" custScaleX="176535" custScaleY="118703" custLinFactNeighborX="-2130" custLinFactNeighborY="5491"/>
      <dgm:spPr/>
      <dgm:t>
        <a:bodyPr/>
        <a:lstStyle/>
        <a:p>
          <a:endParaRPr lang="cs-CZ"/>
        </a:p>
      </dgm:t>
    </dgm:pt>
    <dgm:pt modelId="{67E04D16-902D-49EE-A5BE-8CD9775031EF}" type="pres">
      <dgm:prSet presAssocID="{1C14FBE2-2591-42A7-B39B-A457553FEA99}" presName="hierChild3" presStyleCnt="0"/>
      <dgm:spPr/>
      <dgm:t>
        <a:bodyPr/>
        <a:lstStyle/>
        <a:p>
          <a:endParaRPr lang="cs-CZ"/>
        </a:p>
      </dgm:t>
    </dgm:pt>
    <dgm:pt modelId="{4662B15B-633B-4065-B93E-0D35F552E791}" type="pres">
      <dgm:prSet presAssocID="{CAE9E98C-D63A-4E68-AAD8-CD41D1D61491}" presName="Name19" presStyleLbl="parChTrans1D2" presStyleIdx="1" presStyleCnt="2"/>
      <dgm:spPr/>
      <dgm:t>
        <a:bodyPr/>
        <a:lstStyle/>
        <a:p>
          <a:endParaRPr lang="cs-CZ"/>
        </a:p>
      </dgm:t>
    </dgm:pt>
    <dgm:pt modelId="{5B6D6126-A9A1-418C-ADC4-8E3F8179CDD7}" type="pres">
      <dgm:prSet presAssocID="{A96C262D-CA55-4B6E-9474-54E909F2E5BB}" presName="Name21" presStyleCnt="0"/>
      <dgm:spPr/>
      <dgm:t>
        <a:bodyPr/>
        <a:lstStyle/>
        <a:p>
          <a:endParaRPr lang="cs-CZ"/>
        </a:p>
      </dgm:t>
    </dgm:pt>
    <dgm:pt modelId="{9232EAB3-8751-49EF-8D3B-68564C5F9208}" type="pres">
      <dgm:prSet presAssocID="{A96C262D-CA55-4B6E-9474-54E909F2E5BB}" presName="level2Shape" presStyleLbl="node2" presStyleIdx="1" presStyleCnt="2" custScaleX="173441" custLinFactNeighborX="-21898"/>
      <dgm:spPr/>
      <dgm:t>
        <a:bodyPr/>
        <a:lstStyle/>
        <a:p>
          <a:endParaRPr lang="cs-CZ"/>
        </a:p>
      </dgm:t>
    </dgm:pt>
    <dgm:pt modelId="{836CA543-E21D-420D-B6CB-FF6381DC8B51}" type="pres">
      <dgm:prSet presAssocID="{A96C262D-CA55-4B6E-9474-54E909F2E5BB}" presName="hierChild3" presStyleCnt="0"/>
      <dgm:spPr/>
      <dgm:t>
        <a:bodyPr/>
        <a:lstStyle/>
        <a:p>
          <a:endParaRPr lang="cs-CZ"/>
        </a:p>
      </dgm:t>
    </dgm:pt>
    <dgm:pt modelId="{7403FE5E-C43C-42AF-8326-F317FC330BC2}" type="pres">
      <dgm:prSet presAssocID="{AFDD62E1-ECFD-4D60-9212-DD04C8DE8323}" presName="Name19" presStyleLbl="parChTrans1D3" presStyleIdx="2" presStyleCnt="4"/>
      <dgm:spPr/>
      <dgm:t>
        <a:bodyPr/>
        <a:lstStyle/>
        <a:p>
          <a:endParaRPr lang="cs-CZ"/>
        </a:p>
      </dgm:t>
    </dgm:pt>
    <dgm:pt modelId="{B490C669-CB99-4EC6-8296-F5A91C5C2DA8}" type="pres">
      <dgm:prSet presAssocID="{8EA72837-9C61-4100-AC9A-A82946EC9532}" presName="Name21" presStyleCnt="0"/>
      <dgm:spPr/>
      <dgm:t>
        <a:bodyPr/>
        <a:lstStyle/>
        <a:p>
          <a:endParaRPr lang="cs-CZ"/>
        </a:p>
      </dgm:t>
    </dgm:pt>
    <dgm:pt modelId="{0BCD1DB0-22C7-462D-9DC1-11745A4ED4E4}" type="pres">
      <dgm:prSet presAssocID="{8EA72837-9C61-4100-AC9A-A82946EC9532}" presName="level2Shape" presStyleLbl="node3" presStyleIdx="2" presStyleCnt="4" custScaleX="105646" custScaleY="90489" custLinFactNeighborX="-21922" custLinFactNeighborY="10488"/>
      <dgm:spPr/>
      <dgm:t>
        <a:bodyPr/>
        <a:lstStyle/>
        <a:p>
          <a:endParaRPr lang="cs-CZ"/>
        </a:p>
      </dgm:t>
    </dgm:pt>
    <dgm:pt modelId="{E074E0C3-1145-46F2-A924-F44046D88376}" type="pres">
      <dgm:prSet presAssocID="{8EA72837-9C61-4100-AC9A-A82946EC9532}" presName="hierChild3" presStyleCnt="0"/>
      <dgm:spPr/>
      <dgm:t>
        <a:bodyPr/>
        <a:lstStyle/>
        <a:p>
          <a:endParaRPr lang="cs-CZ"/>
        </a:p>
      </dgm:t>
    </dgm:pt>
    <dgm:pt modelId="{9E6E5ECE-32BA-4965-BD6C-D27623C5900B}" type="pres">
      <dgm:prSet presAssocID="{59D4842F-FF5A-4052-8E5E-3ACE56FE3C0E}" presName="Name19" presStyleLbl="parChTrans1D3" presStyleIdx="3" presStyleCnt="4"/>
      <dgm:spPr/>
      <dgm:t>
        <a:bodyPr/>
        <a:lstStyle/>
        <a:p>
          <a:endParaRPr lang="cs-CZ"/>
        </a:p>
      </dgm:t>
    </dgm:pt>
    <dgm:pt modelId="{C42C30E4-33F3-47C0-BEFC-E1D6D3F0D348}" type="pres">
      <dgm:prSet presAssocID="{CC71EA0C-359E-4FFE-984C-E9D0D3AD2AE1}" presName="Name21" presStyleCnt="0"/>
      <dgm:spPr/>
      <dgm:t>
        <a:bodyPr/>
        <a:lstStyle/>
        <a:p>
          <a:endParaRPr lang="cs-CZ"/>
        </a:p>
      </dgm:t>
    </dgm:pt>
    <dgm:pt modelId="{1B4F3407-688B-491E-82F2-B6DF15DEAEE1}" type="pres">
      <dgm:prSet presAssocID="{CC71EA0C-359E-4FFE-984C-E9D0D3AD2AE1}" presName="level2Shape" presStyleLbl="node3" presStyleIdx="3" presStyleCnt="4" custScaleX="110256" custScaleY="90489" custLinFactNeighborX="-21922" custLinFactNeighborY="10488"/>
      <dgm:spPr/>
      <dgm:t>
        <a:bodyPr/>
        <a:lstStyle/>
        <a:p>
          <a:endParaRPr lang="cs-CZ"/>
        </a:p>
      </dgm:t>
    </dgm:pt>
    <dgm:pt modelId="{2089EA44-9FBA-408C-A209-BF3071C257D6}" type="pres">
      <dgm:prSet presAssocID="{CC71EA0C-359E-4FFE-984C-E9D0D3AD2AE1}" presName="hierChild3" presStyleCnt="0"/>
      <dgm:spPr/>
      <dgm:t>
        <a:bodyPr/>
        <a:lstStyle/>
        <a:p>
          <a:endParaRPr lang="cs-CZ"/>
        </a:p>
      </dgm:t>
    </dgm:pt>
    <dgm:pt modelId="{ED76AA4B-344A-4521-9FD0-AC4980B27A53}" type="pres">
      <dgm:prSet presAssocID="{914F611A-E597-4D1D-BA9D-0D3AFEE173EB}" presName="bgShapesFlow" presStyleCnt="0"/>
      <dgm:spPr/>
      <dgm:t>
        <a:bodyPr/>
        <a:lstStyle/>
        <a:p>
          <a:endParaRPr lang="cs-CZ"/>
        </a:p>
      </dgm:t>
    </dgm:pt>
  </dgm:ptLst>
  <dgm:cxnLst>
    <dgm:cxn modelId="{162C4EF6-A1B1-4FAD-91A9-363EF3EC90B9}" srcId="{0D35CD44-07A2-4ED5-8068-B91075DA54A2}" destId="{A96C262D-CA55-4B6E-9474-54E909F2E5BB}" srcOrd="1" destOrd="0" parTransId="{CAE9E98C-D63A-4E68-AAD8-CD41D1D61491}" sibTransId="{3B335BA9-3465-4A89-B569-FD22CE541205}"/>
    <dgm:cxn modelId="{356E4787-3F7F-40FE-948A-5CD6BD1A25CA}" type="presOf" srcId="{D1D525C1-DD3F-4321-A218-CFB9FF1C546B}" destId="{5A4EDE77-7F9A-445D-AEFB-76B8077C5A69}" srcOrd="0" destOrd="0" presId="urn:microsoft.com/office/officeart/2005/8/layout/hierarchy6"/>
    <dgm:cxn modelId="{881EA25C-6545-4B0E-920B-B5B18A6474CA}" srcId="{0D35CD44-07A2-4ED5-8068-B91075DA54A2}" destId="{C793D037-8E28-489B-A5F3-24736DE3A50E}" srcOrd="0" destOrd="0" parTransId="{D1D525C1-DD3F-4321-A218-CFB9FF1C546B}" sibTransId="{0B1438B6-60F5-4FB7-8859-305713C1C408}"/>
    <dgm:cxn modelId="{88F3AF8F-007B-42BD-BBE8-8359AD922F45}" type="presOf" srcId="{CAE9E98C-D63A-4E68-AAD8-CD41D1D61491}" destId="{4662B15B-633B-4065-B93E-0D35F552E791}" srcOrd="0" destOrd="0" presId="urn:microsoft.com/office/officeart/2005/8/layout/hierarchy6"/>
    <dgm:cxn modelId="{C545D493-4AB7-46C1-B7F2-E4C8A9A56758}" type="presOf" srcId="{C793D037-8E28-489B-A5F3-24736DE3A50E}" destId="{9F5CCC47-D893-474E-8513-976BD44E6AC4}" srcOrd="0" destOrd="0" presId="urn:microsoft.com/office/officeart/2005/8/layout/hierarchy6"/>
    <dgm:cxn modelId="{081ED033-DEFC-4F22-95B3-F8C283F904BE}" srcId="{914F611A-E597-4D1D-BA9D-0D3AFEE173EB}" destId="{0D35CD44-07A2-4ED5-8068-B91075DA54A2}" srcOrd="0" destOrd="0" parTransId="{E0A48265-15C5-4472-860D-BAC28BD0804B}" sibTransId="{48641994-962E-434F-B77C-6823E1408D04}"/>
    <dgm:cxn modelId="{8CF6FAE6-4853-49A3-9C81-ADAE948C7D14}" type="presOf" srcId="{914F611A-E597-4D1D-BA9D-0D3AFEE173EB}" destId="{7BBE0BD3-4B36-490C-B5EA-35DCC6A2C3FC}" srcOrd="0" destOrd="0" presId="urn:microsoft.com/office/officeart/2005/8/layout/hierarchy6"/>
    <dgm:cxn modelId="{57E8F9D8-298E-4D2E-B94A-5136E2CD9D78}" type="presOf" srcId="{6686037C-4BAF-4C23-B5F5-BA11F3AEBEA1}" destId="{699D09A9-F8DA-48FA-BA09-5E427415510F}" srcOrd="0" destOrd="0" presId="urn:microsoft.com/office/officeart/2005/8/layout/hierarchy6"/>
    <dgm:cxn modelId="{BDF8043A-2F96-4325-B3E7-6D0D963EDFCF}" type="presOf" srcId="{0D35CD44-07A2-4ED5-8068-B91075DA54A2}" destId="{3A690080-B9F8-4E8E-BAEE-B6830BBE1C43}" srcOrd="0" destOrd="0" presId="urn:microsoft.com/office/officeart/2005/8/layout/hierarchy6"/>
    <dgm:cxn modelId="{9901C8E6-DBAE-45A6-808A-781D8475209D}" type="presOf" srcId="{8EA72837-9C61-4100-AC9A-A82946EC9532}" destId="{0BCD1DB0-22C7-462D-9DC1-11745A4ED4E4}" srcOrd="0" destOrd="0" presId="urn:microsoft.com/office/officeart/2005/8/layout/hierarchy6"/>
    <dgm:cxn modelId="{16CA04C0-A1BD-4B35-A202-BA41C5101CE4}" type="presOf" srcId="{5F0A681B-8F92-4852-AFDB-E9D09C897058}" destId="{C39011E2-89BE-4321-B0D4-9B5170DC9342}" srcOrd="0" destOrd="0" presId="urn:microsoft.com/office/officeart/2005/8/layout/hierarchy6"/>
    <dgm:cxn modelId="{398F7641-E991-4DCB-BE88-4E5197A00D59}" srcId="{A96C262D-CA55-4B6E-9474-54E909F2E5BB}" destId="{8EA72837-9C61-4100-AC9A-A82946EC9532}" srcOrd="0" destOrd="0" parTransId="{AFDD62E1-ECFD-4D60-9212-DD04C8DE8323}" sibTransId="{1BC06199-C5C4-4E82-A342-AB5EEBB1A040}"/>
    <dgm:cxn modelId="{1CB36074-8BA6-4B4C-A746-A5B7F5211FA8}" srcId="{C793D037-8E28-489B-A5F3-24736DE3A50E}" destId="{1C14FBE2-2591-42A7-B39B-A457553FEA99}" srcOrd="1" destOrd="0" parTransId="{6686037C-4BAF-4C23-B5F5-BA11F3AEBEA1}" sibTransId="{5BA079FB-E7F7-4715-96C3-1757A9658B7B}"/>
    <dgm:cxn modelId="{9DBC47B5-EB78-4DA5-9C25-4A0CE37178AD}" type="presOf" srcId="{59D4842F-FF5A-4052-8E5E-3ACE56FE3C0E}" destId="{9E6E5ECE-32BA-4965-BD6C-D27623C5900B}" srcOrd="0" destOrd="0" presId="urn:microsoft.com/office/officeart/2005/8/layout/hierarchy6"/>
    <dgm:cxn modelId="{357B5128-BA70-426E-90B7-0E73C7F63C4C}" srcId="{A96C262D-CA55-4B6E-9474-54E909F2E5BB}" destId="{CC71EA0C-359E-4FFE-984C-E9D0D3AD2AE1}" srcOrd="1" destOrd="0" parTransId="{59D4842F-FF5A-4052-8E5E-3ACE56FE3C0E}" sibTransId="{C86F858B-5151-444D-A6FE-5DC3630B6EAD}"/>
    <dgm:cxn modelId="{DD2AFF30-9970-43E9-B5C7-8ED4BC2ED4E0}" srcId="{C793D037-8E28-489B-A5F3-24736DE3A50E}" destId="{F7B8C674-26D7-47D3-BEE9-D341B369FF58}" srcOrd="0" destOrd="0" parTransId="{5F0A681B-8F92-4852-AFDB-E9D09C897058}" sibTransId="{6E88182F-F799-47B2-9003-8A61460E90BB}"/>
    <dgm:cxn modelId="{CB5BC036-768B-491C-B9E7-5796AD455CE6}" type="presOf" srcId="{AFDD62E1-ECFD-4D60-9212-DD04C8DE8323}" destId="{7403FE5E-C43C-42AF-8326-F317FC330BC2}" srcOrd="0" destOrd="0" presId="urn:microsoft.com/office/officeart/2005/8/layout/hierarchy6"/>
    <dgm:cxn modelId="{7AE75FEB-202F-44B6-A9AA-0AAFE18942A5}" type="presOf" srcId="{1C14FBE2-2591-42A7-B39B-A457553FEA99}" destId="{91BD1C0B-2145-42F3-91A6-5D811DA3B7A8}" srcOrd="0" destOrd="0" presId="urn:microsoft.com/office/officeart/2005/8/layout/hierarchy6"/>
    <dgm:cxn modelId="{E29C93D3-1D35-4EEB-A84E-6B0B9B3FBC3C}" type="presOf" srcId="{CC71EA0C-359E-4FFE-984C-E9D0D3AD2AE1}" destId="{1B4F3407-688B-491E-82F2-B6DF15DEAEE1}" srcOrd="0" destOrd="0" presId="urn:microsoft.com/office/officeart/2005/8/layout/hierarchy6"/>
    <dgm:cxn modelId="{B3D37B47-FBFE-44F0-82BB-47FC0A94A790}" type="presOf" srcId="{A96C262D-CA55-4B6E-9474-54E909F2E5BB}" destId="{9232EAB3-8751-49EF-8D3B-68564C5F9208}" srcOrd="0" destOrd="0" presId="urn:microsoft.com/office/officeart/2005/8/layout/hierarchy6"/>
    <dgm:cxn modelId="{2997A6B5-06C2-40F9-9FAE-A75925ED6E74}" type="presOf" srcId="{F7B8C674-26D7-47D3-BEE9-D341B369FF58}" destId="{7FAEDED3-D9A9-4DF8-9FF0-3D849CAE1757}" srcOrd="0" destOrd="0" presId="urn:microsoft.com/office/officeart/2005/8/layout/hierarchy6"/>
    <dgm:cxn modelId="{EDFDE13F-7A08-4B51-85E0-C6D19F03B862}" type="presParOf" srcId="{7BBE0BD3-4B36-490C-B5EA-35DCC6A2C3FC}" destId="{67B21506-7B82-4BD3-A022-5EA2BE3846D2}" srcOrd="0" destOrd="0" presId="urn:microsoft.com/office/officeart/2005/8/layout/hierarchy6"/>
    <dgm:cxn modelId="{97B5A914-CB98-4413-AF7A-434D4FFFCCF5}" type="presParOf" srcId="{67B21506-7B82-4BD3-A022-5EA2BE3846D2}" destId="{297D6381-E1B6-4C1A-BE95-BEBEA7565A62}" srcOrd="0" destOrd="0" presId="urn:microsoft.com/office/officeart/2005/8/layout/hierarchy6"/>
    <dgm:cxn modelId="{07AD1D7E-2E40-40F4-B1D2-E00AA9757C94}" type="presParOf" srcId="{297D6381-E1B6-4C1A-BE95-BEBEA7565A62}" destId="{6EC79F7C-DD29-4B08-BF16-A78EA1CA928C}" srcOrd="0" destOrd="0" presId="urn:microsoft.com/office/officeart/2005/8/layout/hierarchy6"/>
    <dgm:cxn modelId="{1F81506B-5DA2-4310-A923-C3C782D144DF}" type="presParOf" srcId="{6EC79F7C-DD29-4B08-BF16-A78EA1CA928C}" destId="{3A690080-B9F8-4E8E-BAEE-B6830BBE1C43}" srcOrd="0" destOrd="0" presId="urn:microsoft.com/office/officeart/2005/8/layout/hierarchy6"/>
    <dgm:cxn modelId="{93F8269B-D717-45E1-94B3-C745D07B5502}" type="presParOf" srcId="{6EC79F7C-DD29-4B08-BF16-A78EA1CA928C}" destId="{8A2305CD-E2E9-41DC-ABB0-D237AEA86DD0}" srcOrd="1" destOrd="0" presId="urn:microsoft.com/office/officeart/2005/8/layout/hierarchy6"/>
    <dgm:cxn modelId="{B5B15C86-70BD-44F6-B519-04CFFB4E1652}" type="presParOf" srcId="{8A2305CD-E2E9-41DC-ABB0-D237AEA86DD0}" destId="{5A4EDE77-7F9A-445D-AEFB-76B8077C5A69}" srcOrd="0" destOrd="0" presId="urn:microsoft.com/office/officeart/2005/8/layout/hierarchy6"/>
    <dgm:cxn modelId="{F06C18EF-7368-4F92-BA76-4431DB5C2AE3}" type="presParOf" srcId="{8A2305CD-E2E9-41DC-ABB0-D237AEA86DD0}" destId="{9F01164D-37D3-459F-AADB-8BBDC4BC17FD}" srcOrd="1" destOrd="0" presId="urn:microsoft.com/office/officeart/2005/8/layout/hierarchy6"/>
    <dgm:cxn modelId="{DC3E4CD5-73DD-4C86-BCD6-886B591CF6BD}" type="presParOf" srcId="{9F01164D-37D3-459F-AADB-8BBDC4BC17FD}" destId="{9F5CCC47-D893-474E-8513-976BD44E6AC4}" srcOrd="0" destOrd="0" presId="urn:microsoft.com/office/officeart/2005/8/layout/hierarchy6"/>
    <dgm:cxn modelId="{37C8F2E6-1091-4B09-A772-35AE35F352DD}" type="presParOf" srcId="{9F01164D-37D3-459F-AADB-8BBDC4BC17FD}" destId="{7ED8D3D2-99F6-422E-8B6C-BDB1A5D28360}" srcOrd="1" destOrd="0" presId="urn:microsoft.com/office/officeart/2005/8/layout/hierarchy6"/>
    <dgm:cxn modelId="{A25CB023-B3F5-4692-B3CA-D7F2FB4FC05C}" type="presParOf" srcId="{7ED8D3D2-99F6-422E-8B6C-BDB1A5D28360}" destId="{C39011E2-89BE-4321-B0D4-9B5170DC9342}" srcOrd="0" destOrd="0" presId="urn:microsoft.com/office/officeart/2005/8/layout/hierarchy6"/>
    <dgm:cxn modelId="{99ECDE5A-1456-4841-83E8-5622453B0E12}" type="presParOf" srcId="{7ED8D3D2-99F6-422E-8B6C-BDB1A5D28360}" destId="{1CE3CC5D-C8FE-43BF-BBDD-4E23548FEBA2}" srcOrd="1" destOrd="0" presId="urn:microsoft.com/office/officeart/2005/8/layout/hierarchy6"/>
    <dgm:cxn modelId="{517ED326-690D-49EA-8F8E-80B0396BCF6C}" type="presParOf" srcId="{1CE3CC5D-C8FE-43BF-BBDD-4E23548FEBA2}" destId="{7FAEDED3-D9A9-4DF8-9FF0-3D849CAE1757}" srcOrd="0" destOrd="0" presId="urn:microsoft.com/office/officeart/2005/8/layout/hierarchy6"/>
    <dgm:cxn modelId="{61D1C8A6-EFA0-45E3-88F4-386AA26693C5}" type="presParOf" srcId="{1CE3CC5D-C8FE-43BF-BBDD-4E23548FEBA2}" destId="{C8572E3D-F485-4555-A368-E82FC72D58E6}" srcOrd="1" destOrd="0" presId="urn:microsoft.com/office/officeart/2005/8/layout/hierarchy6"/>
    <dgm:cxn modelId="{956AD4F1-131F-4E13-921D-2C87A7F17EB0}" type="presParOf" srcId="{7ED8D3D2-99F6-422E-8B6C-BDB1A5D28360}" destId="{699D09A9-F8DA-48FA-BA09-5E427415510F}" srcOrd="2" destOrd="0" presId="urn:microsoft.com/office/officeart/2005/8/layout/hierarchy6"/>
    <dgm:cxn modelId="{5454D401-FF67-4A4E-BAB0-DEFD9F0BC24F}" type="presParOf" srcId="{7ED8D3D2-99F6-422E-8B6C-BDB1A5D28360}" destId="{C9D1521E-7843-491A-83A6-A0045786B702}" srcOrd="3" destOrd="0" presId="urn:microsoft.com/office/officeart/2005/8/layout/hierarchy6"/>
    <dgm:cxn modelId="{79C0C0D3-DE43-4ED7-A954-146169A251FA}" type="presParOf" srcId="{C9D1521E-7843-491A-83A6-A0045786B702}" destId="{91BD1C0B-2145-42F3-91A6-5D811DA3B7A8}" srcOrd="0" destOrd="0" presId="urn:microsoft.com/office/officeart/2005/8/layout/hierarchy6"/>
    <dgm:cxn modelId="{0551CEAA-C2D1-4EDF-8FA4-116DC26FAEB7}" type="presParOf" srcId="{C9D1521E-7843-491A-83A6-A0045786B702}" destId="{67E04D16-902D-49EE-A5BE-8CD9775031EF}" srcOrd="1" destOrd="0" presId="urn:microsoft.com/office/officeart/2005/8/layout/hierarchy6"/>
    <dgm:cxn modelId="{B5CA2900-3986-4AB0-A0EA-6E26958DBAFA}" type="presParOf" srcId="{8A2305CD-E2E9-41DC-ABB0-D237AEA86DD0}" destId="{4662B15B-633B-4065-B93E-0D35F552E791}" srcOrd="2" destOrd="0" presId="urn:microsoft.com/office/officeart/2005/8/layout/hierarchy6"/>
    <dgm:cxn modelId="{BD519A2E-AB18-4248-88C2-767365DF3058}" type="presParOf" srcId="{8A2305CD-E2E9-41DC-ABB0-D237AEA86DD0}" destId="{5B6D6126-A9A1-418C-ADC4-8E3F8179CDD7}" srcOrd="3" destOrd="0" presId="urn:microsoft.com/office/officeart/2005/8/layout/hierarchy6"/>
    <dgm:cxn modelId="{890C6212-08BC-4FFD-8C34-6048FC62D0FD}" type="presParOf" srcId="{5B6D6126-A9A1-418C-ADC4-8E3F8179CDD7}" destId="{9232EAB3-8751-49EF-8D3B-68564C5F9208}" srcOrd="0" destOrd="0" presId="urn:microsoft.com/office/officeart/2005/8/layout/hierarchy6"/>
    <dgm:cxn modelId="{7A0F2CB1-2815-431B-8DB0-A906DA52980A}" type="presParOf" srcId="{5B6D6126-A9A1-418C-ADC4-8E3F8179CDD7}" destId="{836CA543-E21D-420D-B6CB-FF6381DC8B51}" srcOrd="1" destOrd="0" presId="urn:microsoft.com/office/officeart/2005/8/layout/hierarchy6"/>
    <dgm:cxn modelId="{CD44561C-6AB3-4BE7-9433-C5ECA35DAD14}" type="presParOf" srcId="{836CA543-E21D-420D-B6CB-FF6381DC8B51}" destId="{7403FE5E-C43C-42AF-8326-F317FC330BC2}" srcOrd="0" destOrd="0" presId="urn:microsoft.com/office/officeart/2005/8/layout/hierarchy6"/>
    <dgm:cxn modelId="{762DA9D9-D6C7-41C0-B863-B8E92CFA30E5}" type="presParOf" srcId="{836CA543-E21D-420D-B6CB-FF6381DC8B51}" destId="{B490C669-CB99-4EC6-8296-F5A91C5C2DA8}" srcOrd="1" destOrd="0" presId="urn:microsoft.com/office/officeart/2005/8/layout/hierarchy6"/>
    <dgm:cxn modelId="{2A71DC0E-35AE-4433-9FEC-F5617377A3D8}" type="presParOf" srcId="{B490C669-CB99-4EC6-8296-F5A91C5C2DA8}" destId="{0BCD1DB0-22C7-462D-9DC1-11745A4ED4E4}" srcOrd="0" destOrd="0" presId="urn:microsoft.com/office/officeart/2005/8/layout/hierarchy6"/>
    <dgm:cxn modelId="{C9040F79-EB16-43F9-A953-7F128639552F}" type="presParOf" srcId="{B490C669-CB99-4EC6-8296-F5A91C5C2DA8}" destId="{E074E0C3-1145-46F2-A924-F44046D88376}" srcOrd="1" destOrd="0" presId="urn:microsoft.com/office/officeart/2005/8/layout/hierarchy6"/>
    <dgm:cxn modelId="{6757ADC1-1AB2-46B4-B441-FB1770371E8A}" type="presParOf" srcId="{836CA543-E21D-420D-B6CB-FF6381DC8B51}" destId="{9E6E5ECE-32BA-4965-BD6C-D27623C5900B}" srcOrd="2" destOrd="0" presId="urn:microsoft.com/office/officeart/2005/8/layout/hierarchy6"/>
    <dgm:cxn modelId="{91E1CF08-6B17-4EF7-A9D9-49CB0D4F6D6C}" type="presParOf" srcId="{836CA543-E21D-420D-B6CB-FF6381DC8B51}" destId="{C42C30E4-33F3-47C0-BEFC-E1D6D3F0D348}" srcOrd="3" destOrd="0" presId="urn:microsoft.com/office/officeart/2005/8/layout/hierarchy6"/>
    <dgm:cxn modelId="{4F0561B1-2D32-4AAD-B41F-6CEA5037EF75}" type="presParOf" srcId="{C42C30E4-33F3-47C0-BEFC-E1D6D3F0D348}" destId="{1B4F3407-688B-491E-82F2-B6DF15DEAEE1}" srcOrd="0" destOrd="0" presId="urn:microsoft.com/office/officeart/2005/8/layout/hierarchy6"/>
    <dgm:cxn modelId="{3C33D4C5-268E-4767-8ACC-10D1DDB52618}" type="presParOf" srcId="{C42C30E4-33F3-47C0-BEFC-E1D6D3F0D348}" destId="{2089EA44-9FBA-408C-A209-BF3071C257D6}" srcOrd="1" destOrd="0" presId="urn:microsoft.com/office/officeart/2005/8/layout/hierarchy6"/>
    <dgm:cxn modelId="{746E54FA-3AB8-4DB7-98D5-06ED5C1B68C1}" type="presParOf" srcId="{7BBE0BD3-4B36-490C-B5EA-35DCC6A2C3FC}" destId="{ED76AA4B-344A-4521-9FD0-AC4980B27A5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9A812-602A-4AB6-B729-19B4B3EBB19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F2F8E4-0491-4B31-892F-AF0CCD8B7BE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počáteční vzdělávání</a:t>
          </a:r>
          <a:endParaRPr lang="cs-CZ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0ADE48-0C96-4662-8F3B-1E0F9E3D50B8}" type="parTrans" cxnId="{31797D48-7A30-4280-9FAC-E367E7CD08CD}">
      <dgm:prSet/>
      <dgm:spPr/>
      <dgm:t>
        <a:bodyPr/>
        <a:lstStyle/>
        <a:p>
          <a:endParaRPr lang="cs-CZ"/>
        </a:p>
      </dgm:t>
    </dgm:pt>
    <dgm:pt modelId="{5E769A7B-3A50-43D8-9C58-467E47EC859E}" type="sibTrans" cxnId="{31797D48-7A30-4280-9FAC-E367E7CD08CD}">
      <dgm:prSet/>
      <dgm:spPr/>
      <dgm:t>
        <a:bodyPr/>
        <a:lstStyle/>
        <a:p>
          <a:endParaRPr lang="cs-CZ"/>
        </a:p>
      </dgm:t>
    </dgm:pt>
    <dgm:pt modelId="{014205AC-D6CA-4FD6-A0CE-E9CB72DBAC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odborné</a:t>
          </a:r>
          <a:endParaRPr lang="cs-CZ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D28E0D-3BF6-4C5D-9B0D-A06F0EAC0FBE}" type="parTrans" cxnId="{C335AB27-1B4D-4B70-A95A-D66E30A4D9A1}">
      <dgm:prSet/>
      <dgm:spPr/>
      <dgm:t>
        <a:bodyPr/>
        <a:lstStyle/>
        <a:p>
          <a:endParaRPr lang="cs-CZ"/>
        </a:p>
      </dgm:t>
    </dgm:pt>
    <dgm:pt modelId="{0F3CC5F0-C7B4-48DF-A3B5-31D95E38C5AC}" type="sibTrans" cxnId="{C335AB27-1B4D-4B70-A95A-D66E30A4D9A1}">
      <dgm:prSet/>
      <dgm:spPr/>
      <dgm:t>
        <a:bodyPr/>
        <a:lstStyle/>
        <a:p>
          <a:endParaRPr lang="cs-CZ"/>
        </a:p>
      </dgm:t>
    </dgm:pt>
    <dgm:pt modelId="{A6B4B2D4-0964-4D57-A91E-571F05D2FF7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další vzdělávání</a:t>
          </a:r>
          <a:endParaRPr lang="cs-CZ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85CE5C-C882-4A00-9178-07B6D027A270}" type="parTrans" cxnId="{F7C020EE-B35E-4CBE-A1AF-E06515B73106}">
      <dgm:prSet/>
      <dgm:spPr/>
      <dgm:t>
        <a:bodyPr/>
        <a:lstStyle/>
        <a:p>
          <a:endParaRPr lang="cs-CZ"/>
        </a:p>
      </dgm:t>
    </dgm:pt>
    <dgm:pt modelId="{B93C3D7A-23FA-4D6D-B85E-B986FDBED35A}" type="sibTrans" cxnId="{F7C020EE-B35E-4CBE-A1AF-E06515B73106}">
      <dgm:prSet/>
      <dgm:spPr/>
      <dgm:t>
        <a:bodyPr/>
        <a:lstStyle/>
        <a:p>
          <a:endParaRPr lang="cs-CZ"/>
        </a:p>
      </dgm:t>
    </dgm:pt>
    <dgm:pt modelId="{7D116AA8-753B-4010-9E9E-11BEBF80495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zájmové</a:t>
          </a:r>
          <a:endParaRPr lang="cs-CZ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C3C870-E1A8-478A-90DF-5C31EF9F7ACC}" type="parTrans" cxnId="{C0A17A5D-34BA-45E4-89E1-A110C1ABBE2C}">
      <dgm:prSet/>
      <dgm:spPr/>
      <dgm:t>
        <a:bodyPr/>
        <a:lstStyle/>
        <a:p>
          <a:endParaRPr lang="cs-CZ"/>
        </a:p>
      </dgm:t>
    </dgm:pt>
    <dgm:pt modelId="{1E0615CE-5FBC-4027-91C7-AF3B415825E5}" type="sibTrans" cxnId="{C0A17A5D-34BA-45E4-89E1-A110C1ABBE2C}">
      <dgm:prSet/>
      <dgm:spPr/>
      <dgm:t>
        <a:bodyPr/>
        <a:lstStyle/>
        <a:p>
          <a:endParaRPr lang="cs-CZ"/>
        </a:p>
      </dgm:t>
    </dgm:pt>
    <dgm:pt modelId="{B324C9E0-17C7-4F28-B364-3B133E7563C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vzdělávání seniorů</a:t>
          </a:r>
          <a:endParaRPr lang="cs-CZ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F69CD8-9C66-450E-AE5F-156B7175AE55}" type="parTrans" cxnId="{179BFCE6-7C48-45D2-AFF1-7E3747156C80}">
      <dgm:prSet/>
      <dgm:spPr/>
      <dgm:t>
        <a:bodyPr/>
        <a:lstStyle/>
        <a:p>
          <a:endParaRPr lang="cs-CZ"/>
        </a:p>
      </dgm:t>
    </dgm:pt>
    <dgm:pt modelId="{AEDABE17-9C9B-4DBD-9356-B20367B8060F}" type="sibTrans" cxnId="{179BFCE6-7C48-45D2-AFF1-7E3747156C80}">
      <dgm:prSet/>
      <dgm:spPr/>
      <dgm:t>
        <a:bodyPr/>
        <a:lstStyle/>
        <a:p>
          <a:endParaRPr lang="cs-CZ"/>
        </a:p>
      </dgm:t>
    </dgm:pt>
    <dgm:pt modelId="{23381853-129C-4FE4-995E-C68F15D3076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profesní</a:t>
          </a:r>
          <a:endParaRPr lang="cs-CZ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7C9F4B-6670-43C4-9006-FEFBC11B1F76}" type="parTrans" cxnId="{0DD63339-96B7-4E80-9860-E5A7D971861F}">
      <dgm:prSet/>
      <dgm:spPr/>
      <dgm:t>
        <a:bodyPr/>
        <a:lstStyle/>
        <a:p>
          <a:endParaRPr lang="cs-CZ"/>
        </a:p>
      </dgm:t>
    </dgm:pt>
    <dgm:pt modelId="{B0EA7FCF-E597-4BE4-868C-E0ACCDB564A9}" type="sibTrans" cxnId="{0DD63339-96B7-4E80-9860-E5A7D971861F}">
      <dgm:prSet/>
      <dgm:spPr/>
      <dgm:t>
        <a:bodyPr/>
        <a:lstStyle/>
        <a:p>
          <a:endParaRPr lang="cs-CZ"/>
        </a:p>
      </dgm:t>
    </dgm:pt>
    <dgm:pt modelId="{B24E1D62-2CE3-4BF8-8900-F24B472690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DVPP</a:t>
          </a:r>
          <a:endParaRPr lang="cs-CZ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A3495C-7A2B-4BA1-9B20-4D89CF15CE0F}" type="parTrans" cxnId="{77CF78FB-06DA-4F20-BBCF-0085A0BDCC56}">
      <dgm:prSet/>
      <dgm:spPr/>
      <dgm:t>
        <a:bodyPr/>
        <a:lstStyle/>
        <a:p>
          <a:endParaRPr lang="cs-CZ"/>
        </a:p>
      </dgm:t>
    </dgm:pt>
    <dgm:pt modelId="{2692EE1A-1454-4A20-8C09-E8C0948CADC2}" type="sibTrans" cxnId="{77CF78FB-06DA-4F20-BBCF-0085A0BDCC56}">
      <dgm:prSet/>
      <dgm:spPr/>
      <dgm:t>
        <a:bodyPr/>
        <a:lstStyle/>
        <a:p>
          <a:endParaRPr lang="cs-CZ"/>
        </a:p>
      </dgm:t>
    </dgm:pt>
    <dgm:pt modelId="{748AD5FA-50AC-48DF-B6C5-F54367DFD9A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občanské</a:t>
          </a:r>
          <a:endParaRPr lang="cs-CZ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611E91-D675-4A5C-A89F-E926BC8E4BFF}" type="parTrans" cxnId="{FFE42187-2D60-45E3-98EC-FE0F9E83356A}">
      <dgm:prSet/>
      <dgm:spPr/>
      <dgm:t>
        <a:bodyPr/>
        <a:lstStyle/>
        <a:p>
          <a:endParaRPr lang="cs-CZ"/>
        </a:p>
      </dgm:t>
    </dgm:pt>
    <dgm:pt modelId="{B025B248-941F-40B8-B152-12AD34277655}" type="sibTrans" cxnId="{FFE42187-2D60-45E3-98EC-FE0F9E83356A}">
      <dgm:prSet/>
      <dgm:spPr/>
      <dgm:t>
        <a:bodyPr/>
        <a:lstStyle/>
        <a:p>
          <a:endParaRPr lang="cs-CZ"/>
        </a:p>
      </dgm:t>
    </dgm:pt>
    <dgm:pt modelId="{89EC845B-B3D6-4FC3-A0BB-960C007F13C3}" type="pres">
      <dgm:prSet presAssocID="{5C09A812-602A-4AB6-B729-19B4B3EBB19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52CC59E-6758-44F4-8D39-89362FE10797}" type="pres">
      <dgm:prSet presAssocID="{BBF2F8E4-0491-4B31-892F-AF0CCD8B7BE9}" presName="circle1" presStyleLbl="node1" presStyleIdx="0" presStyleCnt="2"/>
      <dgm:spPr/>
    </dgm:pt>
    <dgm:pt modelId="{177BE350-A000-4916-962F-51A80F0D1FA1}" type="pres">
      <dgm:prSet presAssocID="{BBF2F8E4-0491-4B31-892F-AF0CCD8B7BE9}" presName="space" presStyleCnt="0"/>
      <dgm:spPr/>
    </dgm:pt>
    <dgm:pt modelId="{7C9515E4-91F8-46CF-8D23-56155B3CBDE3}" type="pres">
      <dgm:prSet presAssocID="{BBF2F8E4-0491-4B31-892F-AF0CCD8B7BE9}" presName="rect1" presStyleLbl="alignAcc1" presStyleIdx="0" presStyleCnt="2"/>
      <dgm:spPr/>
      <dgm:t>
        <a:bodyPr/>
        <a:lstStyle/>
        <a:p>
          <a:endParaRPr lang="cs-CZ"/>
        </a:p>
      </dgm:t>
    </dgm:pt>
    <dgm:pt modelId="{A09C9E70-4F65-4CE0-B955-A9F9EE7E9A2D}" type="pres">
      <dgm:prSet presAssocID="{A6B4B2D4-0964-4D57-A91E-571F05D2FF75}" presName="vertSpace2" presStyleLbl="node1" presStyleIdx="0" presStyleCnt="2"/>
      <dgm:spPr/>
    </dgm:pt>
    <dgm:pt modelId="{76465EF9-E196-4F62-B061-72F0C3F271C3}" type="pres">
      <dgm:prSet presAssocID="{A6B4B2D4-0964-4D57-A91E-571F05D2FF75}" presName="circle2" presStyleLbl="node1" presStyleIdx="1" presStyleCnt="2"/>
      <dgm:spPr/>
    </dgm:pt>
    <dgm:pt modelId="{86041A46-13F9-4D99-9424-1E1A25C2B4A1}" type="pres">
      <dgm:prSet presAssocID="{A6B4B2D4-0964-4D57-A91E-571F05D2FF75}" presName="rect2" presStyleLbl="alignAcc1" presStyleIdx="1" presStyleCnt="2"/>
      <dgm:spPr/>
      <dgm:t>
        <a:bodyPr/>
        <a:lstStyle/>
        <a:p>
          <a:endParaRPr lang="cs-CZ"/>
        </a:p>
      </dgm:t>
    </dgm:pt>
    <dgm:pt modelId="{EA36BBFF-93CD-47E5-8C31-E9B66014F74B}" type="pres">
      <dgm:prSet presAssocID="{BBF2F8E4-0491-4B31-892F-AF0CCD8B7BE9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B51AFC-34A2-4E25-BD67-74C9916A0BBE}" type="pres">
      <dgm:prSet presAssocID="{BBF2F8E4-0491-4B31-892F-AF0CCD8B7BE9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738395-7E66-4A3A-9377-F5A089644241}" type="pres">
      <dgm:prSet presAssocID="{A6B4B2D4-0964-4D57-A91E-571F05D2FF75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F56C81-A73C-4AD1-908E-50AAE60C0455}" type="pres">
      <dgm:prSet presAssocID="{A6B4B2D4-0964-4D57-A91E-571F05D2FF75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1797D48-7A30-4280-9FAC-E367E7CD08CD}" srcId="{5C09A812-602A-4AB6-B729-19B4B3EBB19C}" destId="{BBF2F8E4-0491-4B31-892F-AF0CCD8B7BE9}" srcOrd="0" destOrd="0" parTransId="{D70ADE48-0C96-4662-8F3B-1E0F9E3D50B8}" sibTransId="{5E769A7B-3A50-43D8-9C58-467E47EC859E}"/>
    <dgm:cxn modelId="{AC99BBEB-A035-4C5A-A078-CCA5B34E663B}" type="presOf" srcId="{BBF2F8E4-0491-4B31-892F-AF0CCD8B7BE9}" destId="{7C9515E4-91F8-46CF-8D23-56155B3CBDE3}" srcOrd="0" destOrd="0" presId="urn:microsoft.com/office/officeart/2005/8/layout/target3"/>
    <dgm:cxn modelId="{D1C50E61-0372-4AF5-88A4-40FB8AB5CFD4}" type="presOf" srcId="{B324C9E0-17C7-4F28-B364-3B133E7563C2}" destId="{11F56C81-A73C-4AD1-908E-50AAE60C0455}" srcOrd="0" destOrd="4" presId="urn:microsoft.com/office/officeart/2005/8/layout/target3"/>
    <dgm:cxn modelId="{8FB3F294-5954-44A0-B871-3E56D459594F}" type="presOf" srcId="{BBF2F8E4-0491-4B31-892F-AF0CCD8B7BE9}" destId="{EA36BBFF-93CD-47E5-8C31-E9B66014F74B}" srcOrd="1" destOrd="0" presId="urn:microsoft.com/office/officeart/2005/8/layout/target3"/>
    <dgm:cxn modelId="{477D164F-EA59-4CD3-9C74-2027E630CB78}" type="presOf" srcId="{23381853-129C-4FE4-995E-C68F15D3076A}" destId="{11F56C81-A73C-4AD1-908E-50AAE60C0455}" srcOrd="0" destOrd="0" presId="urn:microsoft.com/office/officeart/2005/8/layout/target3"/>
    <dgm:cxn modelId="{586613AE-8849-41FE-95D5-CC84DFD8B0BC}" type="presOf" srcId="{5C09A812-602A-4AB6-B729-19B4B3EBB19C}" destId="{89EC845B-B3D6-4FC3-A0BB-960C007F13C3}" srcOrd="0" destOrd="0" presId="urn:microsoft.com/office/officeart/2005/8/layout/target3"/>
    <dgm:cxn modelId="{BC89A35C-4D89-4787-BA36-7151DFA0F186}" type="presOf" srcId="{748AD5FA-50AC-48DF-B6C5-F54367DFD9A8}" destId="{11F56C81-A73C-4AD1-908E-50AAE60C0455}" srcOrd="0" destOrd="2" presId="urn:microsoft.com/office/officeart/2005/8/layout/target3"/>
    <dgm:cxn modelId="{AE236633-BD50-48D8-BE88-1C2BDB09C953}" type="presOf" srcId="{A6B4B2D4-0964-4D57-A91E-571F05D2FF75}" destId="{86041A46-13F9-4D99-9424-1E1A25C2B4A1}" srcOrd="0" destOrd="0" presId="urn:microsoft.com/office/officeart/2005/8/layout/target3"/>
    <dgm:cxn modelId="{77CF78FB-06DA-4F20-BBCF-0085A0BDCC56}" srcId="{A6B4B2D4-0964-4D57-A91E-571F05D2FF75}" destId="{B24E1D62-2CE3-4BF8-8900-F24B4726908C}" srcOrd="1" destOrd="0" parTransId="{99A3495C-7A2B-4BA1-9B20-4D89CF15CE0F}" sibTransId="{2692EE1A-1454-4A20-8C09-E8C0948CADC2}"/>
    <dgm:cxn modelId="{FFE42187-2D60-45E3-98EC-FE0F9E83356A}" srcId="{A6B4B2D4-0964-4D57-A91E-571F05D2FF75}" destId="{748AD5FA-50AC-48DF-B6C5-F54367DFD9A8}" srcOrd="2" destOrd="0" parTransId="{83611E91-D675-4A5C-A89F-E926BC8E4BFF}" sibTransId="{B025B248-941F-40B8-B152-12AD34277655}"/>
    <dgm:cxn modelId="{0DD63339-96B7-4E80-9860-E5A7D971861F}" srcId="{A6B4B2D4-0964-4D57-A91E-571F05D2FF75}" destId="{23381853-129C-4FE4-995E-C68F15D3076A}" srcOrd="0" destOrd="0" parTransId="{567C9F4B-6670-43C4-9006-FEFBC11B1F76}" sibTransId="{B0EA7FCF-E597-4BE4-868C-E0ACCDB564A9}"/>
    <dgm:cxn modelId="{0E1289FC-D770-47BF-8604-FAA694D5B47E}" type="presOf" srcId="{B24E1D62-2CE3-4BF8-8900-F24B4726908C}" destId="{11F56C81-A73C-4AD1-908E-50AAE60C0455}" srcOrd="0" destOrd="1" presId="urn:microsoft.com/office/officeart/2005/8/layout/target3"/>
    <dgm:cxn modelId="{C335AB27-1B4D-4B70-A95A-D66E30A4D9A1}" srcId="{BBF2F8E4-0491-4B31-892F-AF0CCD8B7BE9}" destId="{014205AC-D6CA-4FD6-A0CE-E9CB72DBACC9}" srcOrd="0" destOrd="0" parTransId="{5CD28E0D-3BF6-4C5D-9B0D-A06F0EAC0FBE}" sibTransId="{0F3CC5F0-C7B4-48DF-A3B5-31D95E38C5AC}"/>
    <dgm:cxn modelId="{D5D6E6DC-43D9-49C0-9F4D-54EF9D3CD0B5}" type="presOf" srcId="{A6B4B2D4-0964-4D57-A91E-571F05D2FF75}" destId="{C5738395-7E66-4A3A-9377-F5A089644241}" srcOrd="1" destOrd="0" presId="urn:microsoft.com/office/officeart/2005/8/layout/target3"/>
    <dgm:cxn modelId="{119A5036-D404-49F9-A8EC-B9DF0CB6E5A3}" type="presOf" srcId="{7D116AA8-753B-4010-9E9E-11BEBF80495C}" destId="{11F56C81-A73C-4AD1-908E-50AAE60C0455}" srcOrd="0" destOrd="3" presId="urn:microsoft.com/office/officeart/2005/8/layout/target3"/>
    <dgm:cxn modelId="{C0A17A5D-34BA-45E4-89E1-A110C1ABBE2C}" srcId="{A6B4B2D4-0964-4D57-A91E-571F05D2FF75}" destId="{7D116AA8-753B-4010-9E9E-11BEBF80495C}" srcOrd="3" destOrd="0" parTransId="{06C3C870-E1A8-478A-90DF-5C31EF9F7ACC}" sibTransId="{1E0615CE-5FBC-4027-91C7-AF3B415825E5}"/>
    <dgm:cxn modelId="{179BFCE6-7C48-45D2-AFF1-7E3747156C80}" srcId="{A6B4B2D4-0964-4D57-A91E-571F05D2FF75}" destId="{B324C9E0-17C7-4F28-B364-3B133E7563C2}" srcOrd="4" destOrd="0" parTransId="{35F69CD8-9C66-450E-AE5F-156B7175AE55}" sibTransId="{AEDABE17-9C9B-4DBD-9356-B20367B8060F}"/>
    <dgm:cxn modelId="{593D16A2-A2B6-4EF5-97FB-43C35A734E19}" type="presOf" srcId="{014205AC-D6CA-4FD6-A0CE-E9CB72DBACC9}" destId="{28B51AFC-34A2-4E25-BD67-74C9916A0BBE}" srcOrd="0" destOrd="0" presId="urn:microsoft.com/office/officeart/2005/8/layout/target3"/>
    <dgm:cxn modelId="{F7C020EE-B35E-4CBE-A1AF-E06515B73106}" srcId="{5C09A812-602A-4AB6-B729-19B4B3EBB19C}" destId="{A6B4B2D4-0964-4D57-A91E-571F05D2FF75}" srcOrd="1" destOrd="0" parTransId="{8285CE5C-C882-4A00-9178-07B6D027A270}" sibTransId="{B93C3D7A-23FA-4D6D-B85E-B986FDBED35A}"/>
    <dgm:cxn modelId="{26AE49A7-966A-45AB-853D-4BB899DDE3C5}" type="presParOf" srcId="{89EC845B-B3D6-4FC3-A0BB-960C007F13C3}" destId="{B52CC59E-6758-44F4-8D39-89362FE10797}" srcOrd="0" destOrd="0" presId="urn:microsoft.com/office/officeart/2005/8/layout/target3"/>
    <dgm:cxn modelId="{00D9888D-750E-4529-9434-2147A89CE603}" type="presParOf" srcId="{89EC845B-B3D6-4FC3-A0BB-960C007F13C3}" destId="{177BE350-A000-4916-962F-51A80F0D1FA1}" srcOrd="1" destOrd="0" presId="urn:microsoft.com/office/officeart/2005/8/layout/target3"/>
    <dgm:cxn modelId="{300684FD-29DD-4C23-A0DE-7B9387DB871B}" type="presParOf" srcId="{89EC845B-B3D6-4FC3-A0BB-960C007F13C3}" destId="{7C9515E4-91F8-46CF-8D23-56155B3CBDE3}" srcOrd="2" destOrd="0" presId="urn:microsoft.com/office/officeart/2005/8/layout/target3"/>
    <dgm:cxn modelId="{1B4B508F-A099-447F-933A-8B2E4F07EE35}" type="presParOf" srcId="{89EC845B-B3D6-4FC3-A0BB-960C007F13C3}" destId="{A09C9E70-4F65-4CE0-B955-A9F9EE7E9A2D}" srcOrd="3" destOrd="0" presId="urn:microsoft.com/office/officeart/2005/8/layout/target3"/>
    <dgm:cxn modelId="{22DA5F84-695A-4FCF-BC78-5C7BE381496F}" type="presParOf" srcId="{89EC845B-B3D6-4FC3-A0BB-960C007F13C3}" destId="{76465EF9-E196-4F62-B061-72F0C3F271C3}" srcOrd="4" destOrd="0" presId="urn:microsoft.com/office/officeart/2005/8/layout/target3"/>
    <dgm:cxn modelId="{456E6929-3F38-48A7-8830-E9AA63C7B5D3}" type="presParOf" srcId="{89EC845B-B3D6-4FC3-A0BB-960C007F13C3}" destId="{86041A46-13F9-4D99-9424-1E1A25C2B4A1}" srcOrd="5" destOrd="0" presId="urn:microsoft.com/office/officeart/2005/8/layout/target3"/>
    <dgm:cxn modelId="{92FEC930-DE3B-4AF7-B7BD-8DAD120A20DF}" type="presParOf" srcId="{89EC845B-B3D6-4FC3-A0BB-960C007F13C3}" destId="{EA36BBFF-93CD-47E5-8C31-E9B66014F74B}" srcOrd="6" destOrd="0" presId="urn:microsoft.com/office/officeart/2005/8/layout/target3"/>
    <dgm:cxn modelId="{D0885B4E-BA75-40FC-8822-8F18AAA52294}" type="presParOf" srcId="{89EC845B-B3D6-4FC3-A0BB-960C007F13C3}" destId="{28B51AFC-34A2-4E25-BD67-74C9916A0BBE}" srcOrd="7" destOrd="0" presId="urn:microsoft.com/office/officeart/2005/8/layout/target3"/>
    <dgm:cxn modelId="{B612C004-3594-4CB4-82D2-8183945FD058}" type="presParOf" srcId="{89EC845B-B3D6-4FC3-A0BB-960C007F13C3}" destId="{C5738395-7E66-4A3A-9377-F5A089644241}" srcOrd="8" destOrd="0" presId="urn:microsoft.com/office/officeart/2005/8/layout/target3"/>
    <dgm:cxn modelId="{1102EFD3-02D9-431A-BA24-A0A119933AD4}" type="presParOf" srcId="{89EC845B-B3D6-4FC3-A0BB-960C007F13C3}" destId="{11F56C81-A73C-4AD1-908E-50AAE60C0455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889BFF-6961-4089-A8C9-875B0D12B70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E93251-B8B1-4EC3-85E2-E4A279EC3329}">
      <dgm:prSet phldrT="[Text]" custT="1"/>
      <dgm:spPr/>
      <dgm:t>
        <a:bodyPr/>
        <a:lstStyle/>
        <a:p>
          <a:r>
            <a:rPr lang="cs-CZ" sz="40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profesní vzdělávání</a:t>
          </a:r>
          <a:endParaRPr lang="cs-CZ" sz="40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18147-98D9-4B6C-8FEA-87ADA3C7A8E5}" type="parTrans" cxnId="{29426751-F7FB-461E-BC62-80C8680C8E4E}">
      <dgm:prSet/>
      <dgm:spPr/>
      <dgm:t>
        <a:bodyPr/>
        <a:lstStyle/>
        <a:p>
          <a:endParaRPr lang="cs-CZ"/>
        </a:p>
      </dgm:t>
    </dgm:pt>
    <dgm:pt modelId="{31C530E0-5F06-4A09-8741-F3AC8AABBB0B}" type="sibTrans" cxnId="{29426751-F7FB-461E-BC62-80C8680C8E4E}">
      <dgm:prSet/>
      <dgm:spPr/>
      <dgm:t>
        <a:bodyPr/>
        <a:lstStyle/>
        <a:p>
          <a:endParaRPr lang="cs-CZ"/>
        </a:p>
      </dgm:t>
    </dgm:pt>
    <dgm:pt modelId="{8CA02E0F-F225-47A1-8CB4-290D6B3DF599}">
      <dgm:prSet phldrT="[Text]" custT="1"/>
      <dgm:spPr/>
      <dgm:t>
        <a:bodyPr/>
        <a:lstStyle/>
        <a:p>
          <a:pPr algn="l"/>
          <a:r>
            <a:rPr lang="cs-CZ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vzdělávací programy:</a:t>
          </a:r>
        </a:p>
        <a:p>
          <a:pPr marL="0" indent="1714500" algn="l"/>
          <a:r>
            <a:rPr lang="cs-C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kvalifikační </a:t>
          </a:r>
        </a:p>
        <a:p>
          <a:pPr marL="0" indent="1714500" algn="l"/>
          <a:r>
            <a:rPr lang="cs-C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rekvalifikační</a:t>
          </a:r>
          <a:endParaRPr lang="cs-CZ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A8D2F-34DB-4C6A-AE51-8D883DBD17F1}" type="parTrans" cxnId="{A8B3A2FC-9B54-4E72-9E65-C6590593A3B2}">
      <dgm:prSet/>
      <dgm:spPr/>
      <dgm:t>
        <a:bodyPr/>
        <a:lstStyle/>
        <a:p>
          <a:endParaRPr lang="cs-CZ"/>
        </a:p>
      </dgm:t>
    </dgm:pt>
    <dgm:pt modelId="{F1D3616F-6413-4F3A-9C9C-5028564A2DBE}" type="sibTrans" cxnId="{A8B3A2FC-9B54-4E72-9E65-C6590593A3B2}">
      <dgm:prSet/>
      <dgm:spPr/>
      <dgm:t>
        <a:bodyPr/>
        <a:lstStyle/>
        <a:p>
          <a:endParaRPr lang="cs-CZ"/>
        </a:p>
      </dgm:t>
    </dgm:pt>
    <dgm:pt modelId="{9BD947C8-F7EB-4A2F-8E0A-B39E216D2CFF}">
      <dgm:prSet phldrT="[Text]" custT="1"/>
      <dgm:spPr/>
      <dgm:t>
        <a:bodyPr/>
        <a:lstStyle/>
        <a:p>
          <a:pPr algn="l"/>
          <a:endParaRPr lang="cs-CZ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cs-CZ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doplňující:</a:t>
          </a:r>
        </a:p>
        <a:p>
          <a:pPr marL="0" indent="1800225" algn="l"/>
          <a:r>
            <a:rPr lang="cs-C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rozšiřující</a:t>
          </a:r>
        </a:p>
        <a:p>
          <a:pPr marL="0" indent="1800225" algn="l"/>
          <a:r>
            <a:rPr lang="cs-C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prohlubující</a:t>
          </a:r>
        </a:p>
        <a:p>
          <a:pPr marL="0" indent="1800225" algn="l"/>
          <a:r>
            <a:rPr lang="cs-C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aktualizující</a:t>
          </a:r>
        </a:p>
        <a:p>
          <a:pPr algn="ctr"/>
          <a:endParaRPr lang="cs-CZ" sz="1800" dirty="0"/>
        </a:p>
      </dgm:t>
    </dgm:pt>
    <dgm:pt modelId="{A3911733-EA1D-4173-95F9-AA5965BDDCB4}" type="parTrans" cxnId="{14F2E9FC-34BC-47F9-ABFB-D785AECB8275}">
      <dgm:prSet/>
      <dgm:spPr/>
      <dgm:t>
        <a:bodyPr/>
        <a:lstStyle/>
        <a:p>
          <a:endParaRPr lang="cs-CZ"/>
        </a:p>
      </dgm:t>
    </dgm:pt>
    <dgm:pt modelId="{9B989DA2-F793-4B89-9E94-07B21E23B36B}" type="sibTrans" cxnId="{14F2E9FC-34BC-47F9-ABFB-D785AECB8275}">
      <dgm:prSet/>
      <dgm:spPr/>
      <dgm:t>
        <a:bodyPr/>
        <a:lstStyle/>
        <a:p>
          <a:endParaRPr lang="cs-CZ"/>
        </a:p>
      </dgm:t>
    </dgm:pt>
    <dgm:pt modelId="{C34821BA-64C8-4A33-90EF-6C82FF45B474}">
      <dgm:prSet phldrT="[Text]" custT="1"/>
      <dgm:spPr/>
      <dgm:t>
        <a:bodyPr/>
        <a:lstStyle/>
        <a:p>
          <a:r>
            <a:rPr lang="cs-CZ" sz="40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proces uznávání</a:t>
          </a:r>
          <a:endParaRPr lang="cs-CZ" sz="40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DC1F6-A645-4637-913C-F7330A5050F8}" type="parTrans" cxnId="{3C58D8EC-59D1-40BE-9643-57304D039353}">
      <dgm:prSet/>
      <dgm:spPr/>
      <dgm:t>
        <a:bodyPr/>
        <a:lstStyle/>
        <a:p>
          <a:endParaRPr lang="cs-CZ"/>
        </a:p>
      </dgm:t>
    </dgm:pt>
    <dgm:pt modelId="{8A27B223-015A-47E3-BE97-3CFAC5489F41}" type="sibTrans" cxnId="{3C58D8EC-59D1-40BE-9643-57304D039353}">
      <dgm:prSet/>
      <dgm:spPr/>
      <dgm:t>
        <a:bodyPr/>
        <a:lstStyle/>
        <a:p>
          <a:endParaRPr lang="cs-CZ"/>
        </a:p>
      </dgm:t>
    </dgm:pt>
    <dgm:pt modelId="{0CB40ED2-135B-49AB-93F1-6C0928A18900}">
      <dgm:prSet phldrT="[Text]" custT="1"/>
      <dgm:spPr/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získání profesní kvalifikace </a:t>
          </a:r>
          <a:r>
            <a:rPr lang="cs-CZ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složením zkoušky podle </a:t>
          </a:r>
        </a:p>
        <a:p>
          <a:r>
            <a:rPr lang="cs-CZ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Národní soustavy kvalifikací  </a:t>
          </a:r>
          <a:endParaRPr lang="cs-CZ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5E602-4D60-4260-9578-1B9773538C5B}" type="parTrans" cxnId="{DEDFC2C5-62E3-45F1-A09D-FC3CB93968E3}">
      <dgm:prSet/>
      <dgm:spPr/>
      <dgm:t>
        <a:bodyPr/>
        <a:lstStyle/>
        <a:p>
          <a:endParaRPr lang="cs-CZ"/>
        </a:p>
      </dgm:t>
    </dgm:pt>
    <dgm:pt modelId="{73E159E1-F097-4476-BD34-74F6562DACB0}" type="sibTrans" cxnId="{DEDFC2C5-62E3-45F1-A09D-FC3CB93968E3}">
      <dgm:prSet/>
      <dgm:spPr/>
      <dgm:t>
        <a:bodyPr/>
        <a:lstStyle/>
        <a:p>
          <a:endParaRPr lang="cs-CZ"/>
        </a:p>
      </dgm:t>
    </dgm:pt>
    <dgm:pt modelId="{D465CC84-F341-4AA4-96ED-6256CD0BE5D6}" type="pres">
      <dgm:prSet presAssocID="{51889BFF-6961-4089-A8C9-875B0D12B7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0FE743F-BA0C-41AA-933A-B59E027D20E2}" type="pres">
      <dgm:prSet presAssocID="{D6E93251-B8B1-4EC3-85E2-E4A279EC3329}" presName="root" presStyleCnt="0"/>
      <dgm:spPr/>
    </dgm:pt>
    <dgm:pt modelId="{504FCFED-BDB2-4EED-B05A-9D35F738DDB2}" type="pres">
      <dgm:prSet presAssocID="{D6E93251-B8B1-4EC3-85E2-E4A279EC3329}" presName="rootComposite" presStyleCnt="0"/>
      <dgm:spPr/>
    </dgm:pt>
    <dgm:pt modelId="{A2A263F6-68FC-4D5F-85E5-5789D69D7EBF}" type="pres">
      <dgm:prSet presAssocID="{D6E93251-B8B1-4EC3-85E2-E4A279EC3329}" presName="rootText" presStyleLbl="node1" presStyleIdx="0" presStyleCnt="2"/>
      <dgm:spPr/>
      <dgm:t>
        <a:bodyPr/>
        <a:lstStyle/>
        <a:p>
          <a:endParaRPr lang="cs-CZ"/>
        </a:p>
      </dgm:t>
    </dgm:pt>
    <dgm:pt modelId="{86263CBB-A63E-4105-843A-9895C0B89BB1}" type="pres">
      <dgm:prSet presAssocID="{D6E93251-B8B1-4EC3-85E2-E4A279EC3329}" presName="rootConnector" presStyleLbl="node1" presStyleIdx="0" presStyleCnt="2"/>
      <dgm:spPr/>
      <dgm:t>
        <a:bodyPr/>
        <a:lstStyle/>
        <a:p>
          <a:endParaRPr lang="cs-CZ"/>
        </a:p>
      </dgm:t>
    </dgm:pt>
    <dgm:pt modelId="{1DEBEF9B-750C-41CA-8F34-4A19938B71A2}" type="pres">
      <dgm:prSet presAssocID="{D6E93251-B8B1-4EC3-85E2-E4A279EC3329}" presName="childShape" presStyleCnt="0"/>
      <dgm:spPr/>
    </dgm:pt>
    <dgm:pt modelId="{EAD36E6D-BB98-424B-B64C-FC535207D512}" type="pres">
      <dgm:prSet presAssocID="{62EA8D2F-34DB-4C6A-AE51-8D883DBD17F1}" presName="Name13" presStyleLbl="parChTrans1D2" presStyleIdx="0" presStyleCnt="3"/>
      <dgm:spPr/>
      <dgm:t>
        <a:bodyPr/>
        <a:lstStyle/>
        <a:p>
          <a:endParaRPr lang="cs-CZ"/>
        </a:p>
      </dgm:t>
    </dgm:pt>
    <dgm:pt modelId="{D7CA7013-4391-4833-9597-6A0AF65E09B0}" type="pres">
      <dgm:prSet presAssocID="{8CA02E0F-F225-47A1-8CB4-290D6B3DF599}" presName="childText" presStyleLbl="bgAcc1" presStyleIdx="0" presStyleCnt="3" custScaleX="1533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9CEFF7-B5A5-496F-99CE-A9695264DB61}" type="pres">
      <dgm:prSet presAssocID="{A3911733-EA1D-4173-95F9-AA5965BDDCB4}" presName="Name13" presStyleLbl="parChTrans1D2" presStyleIdx="1" presStyleCnt="3"/>
      <dgm:spPr/>
      <dgm:t>
        <a:bodyPr/>
        <a:lstStyle/>
        <a:p>
          <a:endParaRPr lang="cs-CZ"/>
        </a:p>
      </dgm:t>
    </dgm:pt>
    <dgm:pt modelId="{0CF39C82-ACA6-4E76-9FA0-EFCC944135C1}" type="pres">
      <dgm:prSet presAssocID="{9BD947C8-F7EB-4A2F-8E0A-B39E216D2CFF}" presName="childText" presStyleLbl="bgAcc1" presStyleIdx="1" presStyleCnt="3" custScaleX="151804" custScaleY="114901" custLinFactNeighborY="-69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11A76E-8316-423F-AEEC-B93A34D0A4E4}" type="pres">
      <dgm:prSet presAssocID="{C34821BA-64C8-4A33-90EF-6C82FF45B474}" presName="root" presStyleCnt="0"/>
      <dgm:spPr/>
    </dgm:pt>
    <dgm:pt modelId="{7CEAEB82-80AB-49E2-BB5D-E1A67380DEF6}" type="pres">
      <dgm:prSet presAssocID="{C34821BA-64C8-4A33-90EF-6C82FF45B474}" presName="rootComposite" presStyleCnt="0"/>
      <dgm:spPr/>
    </dgm:pt>
    <dgm:pt modelId="{6599F6BD-068B-4CD8-91A8-1413C30D1EA0}" type="pres">
      <dgm:prSet presAssocID="{C34821BA-64C8-4A33-90EF-6C82FF45B474}" presName="rootText" presStyleLbl="node1" presStyleIdx="1" presStyleCnt="2"/>
      <dgm:spPr/>
      <dgm:t>
        <a:bodyPr/>
        <a:lstStyle/>
        <a:p>
          <a:endParaRPr lang="cs-CZ"/>
        </a:p>
      </dgm:t>
    </dgm:pt>
    <dgm:pt modelId="{A234055A-4E4E-4E80-8FDE-329A44DDB520}" type="pres">
      <dgm:prSet presAssocID="{C34821BA-64C8-4A33-90EF-6C82FF45B474}" presName="rootConnector" presStyleLbl="node1" presStyleIdx="1" presStyleCnt="2"/>
      <dgm:spPr/>
      <dgm:t>
        <a:bodyPr/>
        <a:lstStyle/>
        <a:p>
          <a:endParaRPr lang="cs-CZ"/>
        </a:p>
      </dgm:t>
    </dgm:pt>
    <dgm:pt modelId="{F286A4C9-EF5C-42A6-8E53-BBBA2CEEAE52}" type="pres">
      <dgm:prSet presAssocID="{C34821BA-64C8-4A33-90EF-6C82FF45B474}" presName="childShape" presStyleCnt="0"/>
      <dgm:spPr/>
    </dgm:pt>
    <dgm:pt modelId="{C9AB650A-F11E-407C-8403-BE2D249F6A42}" type="pres">
      <dgm:prSet presAssocID="{F235E602-4D60-4260-9578-1B9773538C5B}" presName="Name13" presStyleLbl="parChTrans1D2" presStyleIdx="2" presStyleCnt="3"/>
      <dgm:spPr/>
      <dgm:t>
        <a:bodyPr/>
        <a:lstStyle/>
        <a:p>
          <a:endParaRPr lang="cs-CZ"/>
        </a:p>
      </dgm:t>
    </dgm:pt>
    <dgm:pt modelId="{7C3702C0-46D6-467B-921E-94C7D9AFB51A}" type="pres">
      <dgm:prSet presAssocID="{0CB40ED2-135B-49AB-93F1-6C0928A18900}" presName="childText" presStyleLbl="bgAcc1" presStyleIdx="2" presStyleCnt="3" custScaleX="195175" custScaleY="136185" custLinFactNeighborX="-26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EDFC2C5-62E3-45F1-A09D-FC3CB93968E3}" srcId="{C34821BA-64C8-4A33-90EF-6C82FF45B474}" destId="{0CB40ED2-135B-49AB-93F1-6C0928A18900}" srcOrd="0" destOrd="0" parTransId="{F235E602-4D60-4260-9578-1B9773538C5B}" sibTransId="{73E159E1-F097-4476-BD34-74F6562DACB0}"/>
    <dgm:cxn modelId="{E9C69AB1-EF99-4FB4-B401-50539F1187A6}" type="presOf" srcId="{D6E93251-B8B1-4EC3-85E2-E4A279EC3329}" destId="{A2A263F6-68FC-4D5F-85E5-5789D69D7EBF}" srcOrd="0" destOrd="0" presId="urn:microsoft.com/office/officeart/2005/8/layout/hierarchy3"/>
    <dgm:cxn modelId="{E34158E5-DC5D-48BC-9605-2AFDBBB10E86}" type="presOf" srcId="{F235E602-4D60-4260-9578-1B9773538C5B}" destId="{C9AB650A-F11E-407C-8403-BE2D249F6A42}" srcOrd="0" destOrd="0" presId="urn:microsoft.com/office/officeart/2005/8/layout/hierarchy3"/>
    <dgm:cxn modelId="{C34DE09E-1EDE-4073-8676-CEBCFCC4CFA5}" type="presOf" srcId="{9BD947C8-F7EB-4A2F-8E0A-B39E216D2CFF}" destId="{0CF39C82-ACA6-4E76-9FA0-EFCC944135C1}" srcOrd="0" destOrd="0" presId="urn:microsoft.com/office/officeart/2005/8/layout/hierarchy3"/>
    <dgm:cxn modelId="{D28F76C3-9EEE-4255-9BDB-23A142B9208C}" type="presOf" srcId="{A3911733-EA1D-4173-95F9-AA5965BDDCB4}" destId="{659CEFF7-B5A5-496F-99CE-A9695264DB61}" srcOrd="0" destOrd="0" presId="urn:microsoft.com/office/officeart/2005/8/layout/hierarchy3"/>
    <dgm:cxn modelId="{3C58D8EC-59D1-40BE-9643-57304D039353}" srcId="{51889BFF-6961-4089-A8C9-875B0D12B701}" destId="{C34821BA-64C8-4A33-90EF-6C82FF45B474}" srcOrd="1" destOrd="0" parTransId="{983DC1F6-A645-4637-913C-F7330A5050F8}" sibTransId="{8A27B223-015A-47E3-BE97-3CFAC5489F41}"/>
    <dgm:cxn modelId="{FEB862E1-75A5-4C39-9A43-A6CB76027895}" type="presOf" srcId="{51889BFF-6961-4089-A8C9-875B0D12B701}" destId="{D465CC84-F341-4AA4-96ED-6256CD0BE5D6}" srcOrd="0" destOrd="0" presId="urn:microsoft.com/office/officeart/2005/8/layout/hierarchy3"/>
    <dgm:cxn modelId="{8B155844-A3C1-40C8-B825-C0B746DC289C}" type="presOf" srcId="{8CA02E0F-F225-47A1-8CB4-290D6B3DF599}" destId="{D7CA7013-4391-4833-9597-6A0AF65E09B0}" srcOrd="0" destOrd="0" presId="urn:microsoft.com/office/officeart/2005/8/layout/hierarchy3"/>
    <dgm:cxn modelId="{29426751-F7FB-461E-BC62-80C8680C8E4E}" srcId="{51889BFF-6961-4089-A8C9-875B0D12B701}" destId="{D6E93251-B8B1-4EC3-85E2-E4A279EC3329}" srcOrd="0" destOrd="0" parTransId="{17D18147-98D9-4B6C-8FEA-87ADA3C7A8E5}" sibTransId="{31C530E0-5F06-4A09-8741-F3AC8AABBB0B}"/>
    <dgm:cxn modelId="{DD786E4A-C945-4FE8-A9B0-B88FF4F0C7AC}" type="presOf" srcId="{D6E93251-B8B1-4EC3-85E2-E4A279EC3329}" destId="{86263CBB-A63E-4105-843A-9895C0B89BB1}" srcOrd="1" destOrd="0" presId="urn:microsoft.com/office/officeart/2005/8/layout/hierarchy3"/>
    <dgm:cxn modelId="{B500BC84-4603-4CEB-88A5-632286B6F1FC}" type="presOf" srcId="{0CB40ED2-135B-49AB-93F1-6C0928A18900}" destId="{7C3702C0-46D6-467B-921E-94C7D9AFB51A}" srcOrd="0" destOrd="0" presId="urn:microsoft.com/office/officeart/2005/8/layout/hierarchy3"/>
    <dgm:cxn modelId="{75F8A808-7636-489B-AD89-405A984476D9}" type="presOf" srcId="{C34821BA-64C8-4A33-90EF-6C82FF45B474}" destId="{6599F6BD-068B-4CD8-91A8-1413C30D1EA0}" srcOrd="0" destOrd="0" presId="urn:microsoft.com/office/officeart/2005/8/layout/hierarchy3"/>
    <dgm:cxn modelId="{D4592D80-115F-4B29-BA1E-A49851DF335A}" type="presOf" srcId="{62EA8D2F-34DB-4C6A-AE51-8D883DBD17F1}" destId="{EAD36E6D-BB98-424B-B64C-FC535207D512}" srcOrd="0" destOrd="0" presId="urn:microsoft.com/office/officeart/2005/8/layout/hierarchy3"/>
    <dgm:cxn modelId="{A8B3A2FC-9B54-4E72-9E65-C6590593A3B2}" srcId="{D6E93251-B8B1-4EC3-85E2-E4A279EC3329}" destId="{8CA02E0F-F225-47A1-8CB4-290D6B3DF599}" srcOrd="0" destOrd="0" parTransId="{62EA8D2F-34DB-4C6A-AE51-8D883DBD17F1}" sibTransId="{F1D3616F-6413-4F3A-9C9C-5028564A2DBE}"/>
    <dgm:cxn modelId="{13ED24FF-6934-4BE3-BEE8-AA3455899AE1}" type="presOf" srcId="{C34821BA-64C8-4A33-90EF-6C82FF45B474}" destId="{A234055A-4E4E-4E80-8FDE-329A44DDB520}" srcOrd="1" destOrd="0" presId="urn:microsoft.com/office/officeart/2005/8/layout/hierarchy3"/>
    <dgm:cxn modelId="{14F2E9FC-34BC-47F9-ABFB-D785AECB8275}" srcId="{D6E93251-B8B1-4EC3-85E2-E4A279EC3329}" destId="{9BD947C8-F7EB-4A2F-8E0A-B39E216D2CFF}" srcOrd="1" destOrd="0" parTransId="{A3911733-EA1D-4173-95F9-AA5965BDDCB4}" sibTransId="{9B989DA2-F793-4B89-9E94-07B21E23B36B}"/>
    <dgm:cxn modelId="{7DC00630-D08E-450D-AA6F-090AA8CC8A78}" type="presParOf" srcId="{D465CC84-F341-4AA4-96ED-6256CD0BE5D6}" destId="{20FE743F-BA0C-41AA-933A-B59E027D20E2}" srcOrd="0" destOrd="0" presId="urn:microsoft.com/office/officeart/2005/8/layout/hierarchy3"/>
    <dgm:cxn modelId="{E3648901-C903-4644-9096-A301B43255C9}" type="presParOf" srcId="{20FE743F-BA0C-41AA-933A-B59E027D20E2}" destId="{504FCFED-BDB2-4EED-B05A-9D35F738DDB2}" srcOrd="0" destOrd="0" presId="urn:microsoft.com/office/officeart/2005/8/layout/hierarchy3"/>
    <dgm:cxn modelId="{9FE4941E-420A-4080-BDFE-B6291728E41C}" type="presParOf" srcId="{504FCFED-BDB2-4EED-B05A-9D35F738DDB2}" destId="{A2A263F6-68FC-4D5F-85E5-5789D69D7EBF}" srcOrd="0" destOrd="0" presId="urn:microsoft.com/office/officeart/2005/8/layout/hierarchy3"/>
    <dgm:cxn modelId="{6E8DE699-AF16-4445-9054-466FCA4935DE}" type="presParOf" srcId="{504FCFED-BDB2-4EED-B05A-9D35F738DDB2}" destId="{86263CBB-A63E-4105-843A-9895C0B89BB1}" srcOrd="1" destOrd="0" presId="urn:microsoft.com/office/officeart/2005/8/layout/hierarchy3"/>
    <dgm:cxn modelId="{2A58A498-D996-4F2D-A92E-163BADA01991}" type="presParOf" srcId="{20FE743F-BA0C-41AA-933A-B59E027D20E2}" destId="{1DEBEF9B-750C-41CA-8F34-4A19938B71A2}" srcOrd="1" destOrd="0" presId="urn:microsoft.com/office/officeart/2005/8/layout/hierarchy3"/>
    <dgm:cxn modelId="{1141E60F-EECF-498B-B977-F06D8FC18428}" type="presParOf" srcId="{1DEBEF9B-750C-41CA-8F34-4A19938B71A2}" destId="{EAD36E6D-BB98-424B-B64C-FC535207D512}" srcOrd="0" destOrd="0" presId="urn:microsoft.com/office/officeart/2005/8/layout/hierarchy3"/>
    <dgm:cxn modelId="{5FDC011C-23C0-4626-9664-FDD9F5A1D73A}" type="presParOf" srcId="{1DEBEF9B-750C-41CA-8F34-4A19938B71A2}" destId="{D7CA7013-4391-4833-9597-6A0AF65E09B0}" srcOrd="1" destOrd="0" presId="urn:microsoft.com/office/officeart/2005/8/layout/hierarchy3"/>
    <dgm:cxn modelId="{3DD3D2B3-D418-44C6-A562-79E599DBAB63}" type="presParOf" srcId="{1DEBEF9B-750C-41CA-8F34-4A19938B71A2}" destId="{659CEFF7-B5A5-496F-99CE-A9695264DB61}" srcOrd="2" destOrd="0" presId="urn:microsoft.com/office/officeart/2005/8/layout/hierarchy3"/>
    <dgm:cxn modelId="{BCC3568D-E639-4FD0-AFDE-90567051418C}" type="presParOf" srcId="{1DEBEF9B-750C-41CA-8F34-4A19938B71A2}" destId="{0CF39C82-ACA6-4E76-9FA0-EFCC944135C1}" srcOrd="3" destOrd="0" presId="urn:microsoft.com/office/officeart/2005/8/layout/hierarchy3"/>
    <dgm:cxn modelId="{1A263D0C-19CF-4778-BA05-86B322F47A18}" type="presParOf" srcId="{D465CC84-F341-4AA4-96ED-6256CD0BE5D6}" destId="{7111A76E-8316-423F-AEEC-B93A34D0A4E4}" srcOrd="1" destOrd="0" presId="urn:microsoft.com/office/officeart/2005/8/layout/hierarchy3"/>
    <dgm:cxn modelId="{9B689638-C090-490E-9DD6-4DFFA227C0AE}" type="presParOf" srcId="{7111A76E-8316-423F-AEEC-B93A34D0A4E4}" destId="{7CEAEB82-80AB-49E2-BB5D-E1A67380DEF6}" srcOrd="0" destOrd="0" presId="urn:microsoft.com/office/officeart/2005/8/layout/hierarchy3"/>
    <dgm:cxn modelId="{481156DE-049F-4300-8054-7E999682A168}" type="presParOf" srcId="{7CEAEB82-80AB-49E2-BB5D-E1A67380DEF6}" destId="{6599F6BD-068B-4CD8-91A8-1413C30D1EA0}" srcOrd="0" destOrd="0" presId="urn:microsoft.com/office/officeart/2005/8/layout/hierarchy3"/>
    <dgm:cxn modelId="{6E332324-9A7A-4FEE-A82F-6D89CE696358}" type="presParOf" srcId="{7CEAEB82-80AB-49E2-BB5D-E1A67380DEF6}" destId="{A234055A-4E4E-4E80-8FDE-329A44DDB520}" srcOrd="1" destOrd="0" presId="urn:microsoft.com/office/officeart/2005/8/layout/hierarchy3"/>
    <dgm:cxn modelId="{51F2A2C4-3348-4584-8D3B-DDBF4A15DE81}" type="presParOf" srcId="{7111A76E-8316-423F-AEEC-B93A34D0A4E4}" destId="{F286A4C9-EF5C-42A6-8E53-BBBA2CEEAE52}" srcOrd="1" destOrd="0" presId="urn:microsoft.com/office/officeart/2005/8/layout/hierarchy3"/>
    <dgm:cxn modelId="{587BC5C9-395D-4EE3-B558-AA22D7EE81A5}" type="presParOf" srcId="{F286A4C9-EF5C-42A6-8E53-BBBA2CEEAE52}" destId="{C9AB650A-F11E-407C-8403-BE2D249F6A42}" srcOrd="0" destOrd="0" presId="urn:microsoft.com/office/officeart/2005/8/layout/hierarchy3"/>
    <dgm:cxn modelId="{44F289E1-5BCE-4BEC-AB28-9DBE80A27707}" type="presParOf" srcId="{F286A4C9-EF5C-42A6-8E53-BBBA2CEEAE52}" destId="{7C3702C0-46D6-467B-921E-94C7D9AFB51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773B1-C3C5-48FA-8339-25A43D753A1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257AFE-EB88-4D06-B285-E01A89E930A8}">
      <dgm:prSet phldrT="[Text]" custT="1"/>
      <dgm:spPr/>
      <dgm:t>
        <a:bodyPr/>
        <a:lstStyle/>
        <a:p>
          <a:r>
            <a:rPr lang="cs-CZ" sz="4000" dirty="0" smtClean="0">
              <a:latin typeface="Arial" pitchFamily="34" charset="0"/>
              <a:cs typeface="Arial" pitchFamily="34" charset="0"/>
            </a:rPr>
            <a:t>úroveň společná:</a:t>
          </a:r>
        </a:p>
        <a:p>
          <a:r>
            <a:rPr lang="cs-CZ" sz="4000" b="1" dirty="0" smtClean="0">
              <a:latin typeface="Arial" pitchFamily="34" charset="0"/>
              <a:cs typeface="Arial" pitchFamily="34" charset="0"/>
            </a:rPr>
            <a:t>kompetenční model EU </a:t>
          </a:r>
          <a:endParaRPr lang="cs-CZ" sz="4000" b="1" dirty="0">
            <a:latin typeface="Arial" pitchFamily="34" charset="0"/>
            <a:cs typeface="Arial" pitchFamily="34" charset="0"/>
          </a:endParaRPr>
        </a:p>
      </dgm:t>
    </dgm:pt>
    <dgm:pt modelId="{F1C26CA1-F954-4E58-9D84-303468478094}" type="parTrans" cxnId="{BD111262-4E22-4802-9A53-5486B460B49D}">
      <dgm:prSet/>
      <dgm:spPr/>
      <dgm:t>
        <a:bodyPr/>
        <a:lstStyle/>
        <a:p>
          <a:endParaRPr lang="cs-CZ"/>
        </a:p>
      </dgm:t>
    </dgm:pt>
    <dgm:pt modelId="{2619F5E0-58CB-4E24-AE65-36A5220F931A}" type="sibTrans" cxnId="{BD111262-4E22-4802-9A53-5486B460B49D}">
      <dgm:prSet/>
      <dgm:spPr/>
      <dgm:t>
        <a:bodyPr/>
        <a:lstStyle/>
        <a:p>
          <a:endParaRPr lang="cs-CZ"/>
        </a:p>
      </dgm:t>
    </dgm:pt>
    <dgm:pt modelId="{06219E42-AD9B-4248-8A66-3036C62DA7D0}">
      <dgm:prSet phldrT="[Text]" custT="1"/>
      <dgm:spPr/>
      <dgm:t>
        <a:bodyPr/>
        <a:lstStyle/>
        <a:p>
          <a:r>
            <a: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vybrané gramotnosti</a:t>
          </a:r>
          <a:endParaRPr lang="cs-CZ" sz="40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48486BE-6DBD-43BE-BD70-FE96FFEB8D02}" type="parTrans" cxnId="{44A41746-A67E-4E32-916D-ED4C955FB330}">
      <dgm:prSet/>
      <dgm:spPr/>
      <dgm:t>
        <a:bodyPr/>
        <a:lstStyle/>
        <a:p>
          <a:endParaRPr lang="cs-CZ"/>
        </a:p>
      </dgm:t>
    </dgm:pt>
    <dgm:pt modelId="{015715FD-CE53-44F2-8609-DE7792AD2DD7}" type="sibTrans" cxnId="{44A41746-A67E-4E32-916D-ED4C955FB330}">
      <dgm:prSet/>
      <dgm:spPr/>
      <dgm:t>
        <a:bodyPr/>
        <a:lstStyle/>
        <a:p>
          <a:endParaRPr lang="cs-CZ"/>
        </a:p>
      </dgm:t>
    </dgm:pt>
    <dgm:pt modelId="{89DE6B47-1A2F-49EF-A960-1A53D5B04183}">
      <dgm:prSet phldrT="[Text]" custT="1"/>
      <dgm:spPr/>
      <dgm:t>
        <a:bodyPr/>
        <a:lstStyle/>
        <a:p>
          <a:r>
            <a: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osobnostně sociální kompetence</a:t>
          </a:r>
          <a:endParaRPr lang="cs-CZ" sz="40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ED788E-544F-493A-B9BF-4431A179F302}" type="parTrans" cxnId="{0751DBE3-A0A7-4B9B-9EE2-255CE3998DEE}">
      <dgm:prSet/>
      <dgm:spPr/>
      <dgm:t>
        <a:bodyPr/>
        <a:lstStyle/>
        <a:p>
          <a:endParaRPr lang="cs-CZ"/>
        </a:p>
      </dgm:t>
    </dgm:pt>
    <dgm:pt modelId="{B4D1BB08-2161-4F34-B4FE-1F8479925FFF}" type="sibTrans" cxnId="{0751DBE3-A0A7-4B9B-9EE2-255CE3998DEE}">
      <dgm:prSet/>
      <dgm:spPr/>
      <dgm:t>
        <a:bodyPr/>
        <a:lstStyle/>
        <a:p>
          <a:endParaRPr lang="cs-CZ"/>
        </a:p>
      </dgm:t>
    </dgm:pt>
    <dgm:pt modelId="{6200999C-BE38-4B88-9425-36C88E361269}">
      <dgm:prSet custT="1"/>
      <dgm:spPr/>
      <dgm:t>
        <a:bodyPr/>
        <a:lstStyle/>
        <a:p>
          <a:r>
            <a:rPr lang="cs-CZ" sz="4000" dirty="0" smtClean="0">
              <a:latin typeface="Arial" pitchFamily="34" charset="0"/>
              <a:cs typeface="Arial" pitchFamily="34" charset="0"/>
            </a:rPr>
            <a:t>úroveň národní:</a:t>
          </a:r>
        </a:p>
        <a:p>
          <a:r>
            <a:rPr lang="cs-CZ" sz="4000" b="1" dirty="0" smtClean="0">
              <a:latin typeface="Arial" pitchFamily="34" charset="0"/>
              <a:cs typeface="Arial" pitchFamily="34" charset="0"/>
            </a:rPr>
            <a:t>zájem státu</a:t>
          </a:r>
          <a:endParaRPr lang="cs-CZ" sz="4000" b="1" dirty="0">
            <a:latin typeface="Arial" pitchFamily="34" charset="0"/>
            <a:cs typeface="Arial" pitchFamily="34" charset="0"/>
          </a:endParaRPr>
        </a:p>
      </dgm:t>
    </dgm:pt>
    <dgm:pt modelId="{1EB6F0F8-1EF1-4744-AD6B-38687AD35330}" type="parTrans" cxnId="{BC05F048-6C21-4ADD-866F-6D1EC6610769}">
      <dgm:prSet/>
      <dgm:spPr/>
      <dgm:t>
        <a:bodyPr/>
        <a:lstStyle/>
        <a:p>
          <a:endParaRPr lang="cs-CZ"/>
        </a:p>
      </dgm:t>
    </dgm:pt>
    <dgm:pt modelId="{178E7B7A-7C9A-4991-A8AE-81AC20BD83AF}" type="sibTrans" cxnId="{BC05F048-6C21-4ADD-866F-6D1EC6610769}">
      <dgm:prSet/>
      <dgm:spPr/>
      <dgm:t>
        <a:bodyPr/>
        <a:lstStyle/>
        <a:p>
          <a:endParaRPr lang="cs-CZ"/>
        </a:p>
      </dgm:t>
    </dgm:pt>
    <dgm:pt modelId="{E1FEF4CB-5724-483B-857C-6DC8DCBCA045}">
      <dgm:prSet custT="1"/>
      <dgm:spPr/>
      <dgm:t>
        <a:bodyPr/>
        <a:lstStyle/>
        <a:p>
          <a:r>
            <a: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bezpečnost občanů</a:t>
          </a:r>
          <a:endParaRPr lang="cs-CZ" sz="40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9CF9D1E-2328-490B-8607-72DC49C627AF}" type="parTrans" cxnId="{31E560F4-ACCC-47EC-AD32-E415DCF27A52}">
      <dgm:prSet/>
      <dgm:spPr/>
      <dgm:t>
        <a:bodyPr/>
        <a:lstStyle/>
        <a:p>
          <a:endParaRPr lang="cs-CZ"/>
        </a:p>
      </dgm:t>
    </dgm:pt>
    <dgm:pt modelId="{C23845D1-EE6E-4A7A-B866-A137DF8256C9}" type="sibTrans" cxnId="{31E560F4-ACCC-47EC-AD32-E415DCF27A52}">
      <dgm:prSet/>
      <dgm:spPr/>
      <dgm:t>
        <a:bodyPr/>
        <a:lstStyle/>
        <a:p>
          <a:endParaRPr lang="cs-CZ"/>
        </a:p>
      </dgm:t>
    </dgm:pt>
    <dgm:pt modelId="{4CA00F24-7B88-4C9A-A7D1-0A9B96AD7498}">
      <dgm:prSet custT="1"/>
      <dgm:spPr/>
      <dgm:t>
        <a:bodyPr/>
        <a:lstStyle/>
        <a:p>
          <a:r>
            <a: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občanská participace</a:t>
          </a:r>
          <a:endParaRPr lang="cs-CZ" sz="40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E5177C-5688-41EE-933E-52045E6C2D2E}" type="parTrans" cxnId="{FFBE59CE-3D97-4A9A-BD01-6B0AA38E60E0}">
      <dgm:prSet/>
      <dgm:spPr/>
      <dgm:t>
        <a:bodyPr/>
        <a:lstStyle/>
        <a:p>
          <a:endParaRPr lang="cs-CZ"/>
        </a:p>
      </dgm:t>
    </dgm:pt>
    <dgm:pt modelId="{92AB8B3F-15C6-488C-9A1F-0F262E613CE1}" type="sibTrans" cxnId="{FFBE59CE-3D97-4A9A-BD01-6B0AA38E60E0}">
      <dgm:prSet/>
      <dgm:spPr/>
      <dgm:t>
        <a:bodyPr/>
        <a:lstStyle/>
        <a:p>
          <a:endParaRPr lang="cs-CZ"/>
        </a:p>
      </dgm:t>
    </dgm:pt>
    <dgm:pt modelId="{B971FE4B-94B2-4351-8CBB-BDF1654E88D9}">
      <dgm:prSet custT="1"/>
      <dgm:spPr/>
      <dgm:t>
        <a:bodyPr/>
        <a:lstStyle/>
        <a:p>
          <a:r>
            <a:rPr lang="cs-CZ" sz="400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zdraví</a:t>
          </a:r>
          <a:endParaRPr lang="cs-CZ" sz="40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874DECA-5859-46CC-A65C-1194CB49A0BF}" type="parTrans" cxnId="{B9790209-9D7A-40EC-A568-DFCDC7BD1C60}">
      <dgm:prSet/>
      <dgm:spPr/>
      <dgm:t>
        <a:bodyPr/>
        <a:lstStyle/>
        <a:p>
          <a:endParaRPr lang="cs-CZ"/>
        </a:p>
      </dgm:t>
    </dgm:pt>
    <dgm:pt modelId="{B05CBD42-C654-486A-BF7C-F4E253985E53}" type="sibTrans" cxnId="{B9790209-9D7A-40EC-A568-DFCDC7BD1C60}">
      <dgm:prSet/>
      <dgm:spPr/>
      <dgm:t>
        <a:bodyPr/>
        <a:lstStyle/>
        <a:p>
          <a:endParaRPr lang="cs-CZ"/>
        </a:p>
      </dgm:t>
    </dgm:pt>
    <dgm:pt modelId="{C39E76C4-1F7E-4E82-BEB8-2467EF5F1A6B}">
      <dgm:prSet custT="1"/>
      <dgm:spPr/>
      <dgm:t>
        <a:bodyPr/>
        <a:lstStyle/>
        <a:p>
          <a:r>
            <a:rPr lang="cs-CZ" sz="4000" b="1" dirty="0" smtClean="0">
              <a:latin typeface="Arial" pitchFamily="34" charset="0"/>
              <a:cs typeface="Arial" pitchFamily="34" charset="0"/>
            </a:rPr>
            <a:t>demokratické </a:t>
          </a:r>
        </a:p>
        <a:p>
          <a:r>
            <a:rPr lang="cs-CZ" sz="4000" b="1" dirty="0" smtClean="0">
              <a:latin typeface="Arial" pitchFamily="34" charset="0"/>
              <a:cs typeface="Arial" pitchFamily="34" charset="0"/>
            </a:rPr>
            <a:t>občanství</a:t>
          </a:r>
          <a:endParaRPr lang="cs-CZ" sz="4000" b="1" dirty="0">
            <a:latin typeface="Arial" pitchFamily="34" charset="0"/>
            <a:cs typeface="Arial" pitchFamily="34" charset="0"/>
          </a:endParaRPr>
        </a:p>
      </dgm:t>
    </dgm:pt>
    <dgm:pt modelId="{F93E398A-2B02-4B56-AAA0-E08C682E782A}" type="parTrans" cxnId="{34257912-B061-45F5-B1A6-C07B7D7288AE}">
      <dgm:prSet/>
      <dgm:spPr/>
      <dgm:t>
        <a:bodyPr/>
        <a:lstStyle/>
        <a:p>
          <a:endParaRPr lang="cs-CZ"/>
        </a:p>
      </dgm:t>
    </dgm:pt>
    <dgm:pt modelId="{2943B7CE-B5AB-4719-A7AC-6E739779479C}" type="sibTrans" cxnId="{34257912-B061-45F5-B1A6-C07B7D7288AE}">
      <dgm:prSet/>
      <dgm:spPr/>
      <dgm:t>
        <a:bodyPr/>
        <a:lstStyle/>
        <a:p>
          <a:endParaRPr lang="cs-CZ"/>
        </a:p>
      </dgm:t>
    </dgm:pt>
    <dgm:pt modelId="{F5E2858F-2845-46F2-B641-594E1C506D2A}">
      <dgm:prSet custT="1"/>
      <dgm:spPr/>
      <dgm:t>
        <a:bodyPr/>
        <a:lstStyle/>
        <a:p>
          <a:r>
            <a: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postoje, znalosti, dovednosti</a:t>
          </a:r>
          <a:endParaRPr lang="cs-CZ" sz="40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AA1CCD9-3026-49E5-8CD0-FE0CA924FC93}" type="parTrans" cxnId="{F2117111-B806-4B6D-B581-8937981EBEFC}">
      <dgm:prSet/>
      <dgm:spPr/>
      <dgm:t>
        <a:bodyPr/>
        <a:lstStyle/>
        <a:p>
          <a:endParaRPr lang="cs-CZ"/>
        </a:p>
      </dgm:t>
    </dgm:pt>
    <dgm:pt modelId="{2639390F-5C13-4B83-BE98-2B3547361EDA}" type="sibTrans" cxnId="{F2117111-B806-4B6D-B581-8937981EBEFC}">
      <dgm:prSet/>
      <dgm:spPr/>
      <dgm:t>
        <a:bodyPr/>
        <a:lstStyle/>
        <a:p>
          <a:endParaRPr lang="cs-CZ"/>
        </a:p>
      </dgm:t>
    </dgm:pt>
    <dgm:pt modelId="{06BE7972-DEA8-4C80-9A11-C9BF1E46E4A7}">
      <dgm:prSet custT="1"/>
      <dgm:spPr/>
      <dgm:t>
        <a:bodyPr/>
        <a:lstStyle/>
        <a:p>
          <a:r>
            <a: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participace</a:t>
          </a:r>
          <a:endParaRPr lang="cs-CZ" sz="40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DF91F8-C1CA-4410-8362-BE8EACF0CD81}" type="parTrans" cxnId="{2EE593D0-641D-4580-99B1-6F5438AFAEC0}">
      <dgm:prSet/>
      <dgm:spPr/>
      <dgm:t>
        <a:bodyPr/>
        <a:lstStyle/>
        <a:p>
          <a:endParaRPr lang="cs-CZ"/>
        </a:p>
      </dgm:t>
    </dgm:pt>
    <dgm:pt modelId="{0B62F7CD-D97F-4AA5-B886-754FAFE7789B}" type="sibTrans" cxnId="{2EE593D0-641D-4580-99B1-6F5438AFAEC0}">
      <dgm:prSet/>
      <dgm:spPr/>
      <dgm:t>
        <a:bodyPr/>
        <a:lstStyle/>
        <a:p>
          <a:endParaRPr lang="cs-CZ"/>
        </a:p>
      </dgm:t>
    </dgm:pt>
    <dgm:pt modelId="{2E65B0D2-DCD8-405B-8895-44B1912D6EAE}" type="pres">
      <dgm:prSet presAssocID="{721773B1-C3C5-48FA-8339-25A43D753A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5BAD087-B3F9-4E3D-96D2-6F31AD5499D8}" type="pres">
      <dgm:prSet presAssocID="{D5257AFE-EB88-4D06-B285-E01A89E930A8}" presName="linNode" presStyleCnt="0"/>
      <dgm:spPr/>
      <dgm:t>
        <a:bodyPr/>
        <a:lstStyle/>
        <a:p>
          <a:endParaRPr lang="cs-CZ"/>
        </a:p>
      </dgm:t>
    </dgm:pt>
    <dgm:pt modelId="{0059A217-C9C0-4CE5-B87A-45EE17E4DB07}" type="pres">
      <dgm:prSet presAssocID="{D5257AFE-EB88-4D06-B285-E01A89E930A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0CD6B5-2F10-4BAA-8B2E-90D89186D819}" type="pres">
      <dgm:prSet presAssocID="{D5257AFE-EB88-4D06-B285-E01A89E930A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B2488E-2187-4648-BAB5-2932D52F0338}" type="pres">
      <dgm:prSet presAssocID="{2619F5E0-58CB-4E24-AE65-36A5220F931A}" presName="spacing" presStyleCnt="0"/>
      <dgm:spPr/>
      <dgm:t>
        <a:bodyPr/>
        <a:lstStyle/>
        <a:p>
          <a:endParaRPr lang="cs-CZ"/>
        </a:p>
      </dgm:t>
    </dgm:pt>
    <dgm:pt modelId="{AC2119E1-114A-4177-B270-5B4EB3B176D2}" type="pres">
      <dgm:prSet presAssocID="{6200999C-BE38-4B88-9425-36C88E361269}" presName="linNode" presStyleCnt="0"/>
      <dgm:spPr/>
      <dgm:t>
        <a:bodyPr/>
        <a:lstStyle/>
        <a:p>
          <a:endParaRPr lang="cs-CZ"/>
        </a:p>
      </dgm:t>
    </dgm:pt>
    <dgm:pt modelId="{23C502B1-2933-427D-A577-BD2AA95E3525}" type="pres">
      <dgm:prSet presAssocID="{6200999C-BE38-4B88-9425-36C88E36126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6FED52-6E39-49F2-BB93-BB6F22BF42A6}" type="pres">
      <dgm:prSet presAssocID="{6200999C-BE38-4B88-9425-36C88E36126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0E46E5-8288-4CB1-B530-E4484C0C81AD}" type="pres">
      <dgm:prSet presAssocID="{178E7B7A-7C9A-4991-A8AE-81AC20BD83AF}" presName="spacing" presStyleCnt="0"/>
      <dgm:spPr/>
      <dgm:t>
        <a:bodyPr/>
        <a:lstStyle/>
        <a:p>
          <a:endParaRPr lang="cs-CZ"/>
        </a:p>
      </dgm:t>
    </dgm:pt>
    <dgm:pt modelId="{1783995A-C382-4ACD-B81E-336732901765}" type="pres">
      <dgm:prSet presAssocID="{C39E76C4-1F7E-4E82-BEB8-2467EF5F1A6B}" presName="linNode" presStyleCnt="0"/>
      <dgm:spPr/>
      <dgm:t>
        <a:bodyPr/>
        <a:lstStyle/>
        <a:p>
          <a:endParaRPr lang="cs-CZ"/>
        </a:p>
      </dgm:t>
    </dgm:pt>
    <dgm:pt modelId="{F428FB58-2DEA-4186-A973-54A9A5A7CC8C}" type="pres">
      <dgm:prSet presAssocID="{C39E76C4-1F7E-4E82-BEB8-2467EF5F1A6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220D96-A26B-42D4-BCBF-C80E66AD1A29}" type="pres">
      <dgm:prSet presAssocID="{C39E76C4-1F7E-4E82-BEB8-2467EF5F1A6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4A9590C-1F0B-4758-AA23-55FE830CE236}" type="presOf" srcId="{4CA00F24-7B88-4C9A-A7D1-0A9B96AD7498}" destId="{096FED52-6E39-49F2-BB93-BB6F22BF42A6}" srcOrd="0" destOrd="2" presId="urn:microsoft.com/office/officeart/2005/8/layout/vList6"/>
    <dgm:cxn modelId="{34257912-B061-45F5-B1A6-C07B7D7288AE}" srcId="{721773B1-C3C5-48FA-8339-25A43D753A1D}" destId="{C39E76C4-1F7E-4E82-BEB8-2467EF5F1A6B}" srcOrd="2" destOrd="0" parTransId="{F93E398A-2B02-4B56-AAA0-E08C682E782A}" sibTransId="{2943B7CE-B5AB-4719-A7AC-6E739779479C}"/>
    <dgm:cxn modelId="{FF2C3F6B-C0AE-4295-8AAD-1D32352F018D}" type="presOf" srcId="{C39E76C4-1F7E-4E82-BEB8-2467EF5F1A6B}" destId="{F428FB58-2DEA-4186-A973-54A9A5A7CC8C}" srcOrd="0" destOrd="0" presId="urn:microsoft.com/office/officeart/2005/8/layout/vList6"/>
    <dgm:cxn modelId="{BD111262-4E22-4802-9A53-5486B460B49D}" srcId="{721773B1-C3C5-48FA-8339-25A43D753A1D}" destId="{D5257AFE-EB88-4D06-B285-E01A89E930A8}" srcOrd="0" destOrd="0" parTransId="{F1C26CA1-F954-4E58-9D84-303468478094}" sibTransId="{2619F5E0-58CB-4E24-AE65-36A5220F931A}"/>
    <dgm:cxn modelId="{B9790209-9D7A-40EC-A568-DFCDC7BD1C60}" srcId="{6200999C-BE38-4B88-9425-36C88E361269}" destId="{B971FE4B-94B2-4351-8CBB-BDF1654E88D9}" srcOrd="1" destOrd="0" parTransId="{5874DECA-5859-46CC-A65C-1194CB49A0BF}" sibTransId="{B05CBD42-C654-486A-BF7C-F4E253985E53}"/>
    <dgm:cxn modelId="{8B1113B3-3AB6-4D17-B24B-A2B74F1FFB70}" type="presOf" srcId="{721773B1-C3C5-48FA-8339-25A43D753A1D}" destId="{2E65B0D2-DCD8-405B-8895-44B1912D6EAE}" srcOrd="0" destOrd="0" presId="urn:microsoft.com/office/officeart/2005/8/layout/vList6"/>
    <dgm:cxn modelId="{2EE593D0-641D-4580-99B1-6F5438AFAEC0}" srcId="{C39E76C4-1F7E-4E82-BEB8-2467EF5F1A6B}" destId="{06BE7972-DEA8-4C80-9A11-C9BF1E46E4A7}" srcOrd="1" destOrd="0" parTransId="{1ADF91F8-C1CA-4410-8362-BE8EACF0CD81}" sibTransId="{0B62F7CD-D97F-4AA5-B886-754FAFE7789B}"/>
    <dgm:cxn modelId="{9BA5E670-D040-4EF6-A27A-823D188507FD}" type="presOf" srcId="{06219E42-AD9B-4248-8A66-3036C62DA7D0}" destId="{980CD6B5-2F10-4BAA-8B2E-90D89186D819}" srcOrd="0" destOrd="0" presId="urn:microsoft.com/office/officeart/2005/8/layout/vList6"/>
    <dgm:cxn modelId="{85AE76FC-959A-4271-AD40-C3A138BBFA6B}" type="presOf" srcId="{F5E2858F-2845-46F2-B641-594E1C506D2A}" destId="{93220D96-A26B-42D4-BCBF-C80E66AD1A29}" srcOrd="0" destOrd="0" presId="urn:microsoft.com/office/officeart/2005/8/layout/vList6"/>
    <dgm:cxn modelId="{31E560F4-ACCC-47EC-AD32-E415DCF27A52}" srcId="{6200999C-BE38-4B88-9425-36C88E361269}" destId="{E1FEF4CB-5724-483B-857C-6DC8DCBCA045}" srcOrd="0" destOrd="0" parTransId="{29CF9D1E-2328-490B-8607-72DC49C627AF}" sibTransId="{C23845D1-EE6E-4A7A-B866-A137DF8256C9}"/>
    <dgm:cxn modelId="{3D52F2DC-84BE-451B-BFF6-03F68DD688D0}" type="presOf" srcId="{E1FEF4CB-5724-483B-857C-6DC8DCBCA045}" destId="{096FED52-6E39-49F2-BB93-BB6F22BF42A6}" srcOrd="0" destOrd="0" presId="urn:microsoft.com/office/officeart/2005/8/layout/vList6"/>
    <dgm:cxn modelId="{BC05F048-6C21-4ADD-866F-6D1EC6610769}" srcId="{721773B1-C3C5-48FA-8339-25A43D753A1D}" destId="{6200999C-BE38-4B88-9425-36C88E361269}" srcOrd="1" destOrd="0" parTransId="{1EB6F0F8-1EF1-4744-AD6B-38687AD35330}" sibTransId="{178E7B7A-7C9A-4991-A8AE-81AC20BD83AF}"/>
    <dgm:cxn modelId="{F2117111-B806-4B6D-B581-8937981EBEFC}" srcId="{C39E76C4-1F7E-4E82-BEB8-2467EF5F1A6B}" destId="{F5E2858F-2845-46F2-B641-594E1C506D2A}" srcOrd="0" destOrd="0" parTransId="{7AA1CCD9-3026-49E5-8CD0-FE0CA924FC93}" sibTransId="{2639390F-5C13-4B83-BE98-2B3547361EDA}"/>
    <dgm:cxn modelId="{0751DBE3-A0A7-4B9B-9EE2-255CE3998DEE}" srcId="{D5257AFE-EB88-4D06-B285-E01A89E930A8}" destId="{89DE6B47-1A2F-49EF-A960-1A53D5B04183}" srcOrd="1" destOrd="0" parTransId="{43ED788E-544F-493A-B9BF-4431A179F302}" sibTransId="{B4D1BB08-2161-4F34-B4FE-1F8479925FFF}"/>
    <dgm:cxn modelId="{7750B6DC-F5A5-44C3-9F71-C104621941D0}" type="presOf" srcId="{6200999C-BE38-4B88-9425-36C88E361269}" destId="{23C502B1-2933-427D-A577-BD2AA95E3525}" srcOrd="0" destOrd="0" presId="urn:microsoft.com/office/officeart/2005/8/layout/vList6"/>
    <dgm:cxn modelId="{FFBE59CE-3D97-4A9A-BD01-6B0AA38E60E0}" srcId="{6200999C-BE38-4B88-9425-36C88E361269}" destId="{4CA00F24-7B88-4C9A-A7D1-0A9B96AD7498}" srcOrd="2" destOrd="0" parTransId="{FAE5177C-5688-41EE-933E-52045E6C2D2E}" sibTransId="{92AB8B3F-15C6-488C-9A1F-0F262E613CE1}"/>
    <dgm:cxn modelId="{44A41746-A67E-4E32-916D-ED4C955FB330}" srcId="{D5257AFE-EB88-4D06-B285-E01A89E930A8}" destId="{06219E42-AD9B-4248-8A66-3036C62DA7D0}" srcOrd="0" destOrd="0" parTransId="{A48486BE-6DBD-43BE-BD70-FE96FFEB8D02}" sibTransId="{015715FD-CE53-44F2-8609-DE7792AD2DD7}"/>
    <dgm:cxn modelId="{55949FFC-8F45-47A6-8262-F12E4080CC3E}" type="presOf" srcId="{D5257AFE-EB88-4D06-B285-E01A89E930A8}" destId="{0059A217-C9C0-4CE5-B87A-45EE17E4DB07}" srcOrd="0" destOrd="0" presId="urn:microsoft.com/office/officeart/2005/8/layout/vList6"/>
    <dgm:cxn modelId="{AF2717E0-3BBC-4849-B265-AEFCF8E688A4}" type="presOf" srcId="{89DE6B47-1A2F-49EF-A960-1A53D5B04183}" destId="{980CD6B5-2F10-4BAA-8B2E-90D89186D819}" srcOrd="0" destOrd="1" presId="urn:microsoft.com/office/officeart/2005/8/layout/vList6"/>
    <dgm:cxn modelId="{75713B1A-D0C8-42E1-858D-34C2232EA709}" type="presOf" srcId="{06BE7972-DEA8-4C80-9A11-C9BF1E46E4A7}" destId="{93220D96-A26B-42D4-BCBF-C80E66AD1A29}" srcOrd="0" destOrd="1" presId="urn:microsoft.com/office/officeart/2005/8/layout/vList6"/>
    <dgm:cxn modelId="{F1C44A2C-1238-48AF-8942-AD2903EE45E9}" type="presOf" srcId="{B971FE4B-94B2-4351-8CBB-BDF1654E88D9}" destId="{096FED52-6E39-49F2-BB93-BB6F22BF42A6}" srcOrd="0" destOrd="1" presId="urn:microsoft.com/office/officeart/2005/8/layout/vList6"/>
    <dgm:cxn modelId="{F9FA72B1-8F2F-4D69-85CB-82A5B354DF46}" type="presParOf" srcId="{2E65B0D2-DCD8-405B-8895-44B1912D6EAE}" destId="{A5BAD087-B3F9-4E3D-96D2-6F31AD5499D8}" srcOrd="0" destOrd="0" presId="urn:microsoft.com/office/officeart/2005/8/layout/vList6"/>
    <dgm:cxn modelId="{8FE5EA71-4324-4FD3-A7E3-07A201F43D79}" type="presParOf" srcId="{A5BAD087-B3F9-4E3D-96D2-6F31AD5499D8}" destId="{0059A217-C9C0-4CE5-B87A-45EE17E4DB07}" srcOrd="0" destOrd="0" presId="urn:microsoft.com/office/officeart/2005/8/layout/vList6"/>
    <dgm:cxn modelId="{1B93D77C-5437-45B1-A459-89C9A8231869}" type="presParOf" srcId="{A5BAD087-B3F9-4E3D-96D2-6F31AD5499D8}" destId="{980CD6B5-2F10-4BAA-8B2E-90D89186D819}" srcOrd="1" destOrd="0" presId="urn:microsoft.com/office/officeart/2005/8/layout/vList6"/>
    <dgm:cxn modelId="{A0DECD4E-D9CD-4A6D-A3E1-B3F1C52DEC82}" type="presParOf" srcId="{2E65B0D2-DCD8-405B-8895-44B1912D6EAE}" destId="{50B2488E-2187-4648-BAB5-2932D52F0338}" srcOrd="1" destOrd="0" presId="urn:microsoft.com/office/officeart/2005/8/layout/vList6"/>
    <dgm:cxn modelId="{5B29094F-6115-459B-B719-F8BE401EAB26}" type="presParOf" srcId="{2E65B0D2-DCD8-405B-8895-44B1912D6EAE}" destId="{AC2119E1-114A-4177-B270-5B4EB3B176D2}" srcOrd="2" destOrd="0" presId="urn:microsoft.com/office/officeart/2005/8/layout/vList6"/>
    <dgm:cxn modelId="{7C91AE2C-EB0E-4F40-9A80-6742DCFD3D02}" type="presParOf" srcId="{AC2119E1-114A-4177-B270-5B4EB3B176D2}" destId="{23C502B1-2933-427D-A577-BD2AA95E3525}" srcOrd="0" destOrd="0" presId="urn:microsoft.com/office/officeart/2005/8/layout/vList6"/>
    <dgm:cxn modelId="{7A803699-8FE9-4FFA-B5FC-0E8E2173CFF8}" type="presParOf" srcId="{AC2119E1-114A-4177-B270-5B4EB3B176D2}" destId="{096FED52-6E39-49F2-BB93-BB6F22BF42A6}" srcOrd="1" destOrd="0" presId="urn:microsoft.com/office/officeart/2005/8/layout/vList6"/>
    <dgm:cxn modelId="{E015CAA9-BB49-4B09-8E4D-5C8298590707}" type="presParOf" srcId="{2E65B0D2-DCD8-405B-8895-44B1912D6EAE}" destId="{6E0E46E5-8288-4CB1-B530-E4484C0C81AD}" srcOrd="3" destOrd="0" presId="urn:microsoft.com/office/officeart/2005/8/layout/vList6"/>
    <dgm:cxn modelId="{8167766C-9A90-48AF-92E3-006C1C893B1E}" type="presParOf" srcId="{2E65B0D2-DCD8-405B-8895-44B1912D6EAE}" destId="{1783995A-C382-4ACD-B81E-336732901765}" srcOrd="4" destOrd="0" presId="urn:microsoft.com/office/officeart/2005/8/layout/vList6"/>
    <dgm:cxn modelId="{20BBA751-36E8-4099-84A1-FE348B6EC3AB}" type="presParOf" srcId="{1783995A-C382-4ACD-B81E-336732901765}" destId="{F428FB58-2DEA-4186-A973-54A9A5A7CC8C}" srcOrd="0" destOrd="0" presId="urn:microsoft.com/office/officeart/2005/8/layout/vList6"/>
    <dgm:cxn modelId="{0D5D7692-EF28-4A0F-9ED6-95C44659539A}" type="presParOf" srcId="{1783995A-C382-4ACD-B81E-336732901765}" destId="{93220D96-A26B-42D4-BCBF-C80E66AD1A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42561B-BF1F-43E6-95DD-0F733BD6F97B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332CE2-08B2-484E-8D8B-5DF9E36B587A}">
      <dgm:prSet phldrT="[Text]" custT="1"/>
      <dgm:spPr/>
      <dgm:t>
        <a:bodyPr/>
        <a:lstStyle/>
        <a:p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environmentální</a:t>
          </a:r>
          <a:endParaRPr lang="cs-CZ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B65B0-50E8-46C2-BC0C-C93397D5A97F}" type="parTrans" cxnId="{F97FFABE-4548-433A-B2D4-33363D8E8362}">
      <dgm:prSet/>
      <dgm:spPr/>
      <dgm:t>
        <a:bodyPr/>
        <a:lstStyle/>
        <a:p>
          <a:endParaRPr lang="cs-CZ"/>
        </a:p>
      </dgm:t>
    </dgm:pt>
    <dgm:pt modelId="{2CFECDED-1C30-47FE-9EED-38F21EAA4301}" type="sibTrans" cxnId="{F97FFABE-4548-433A-B2D4-33363D8E8362}">
      <dgm:prSet custT="1"/>
      <dgm:spPr/>
      <dgm:t>
        <a:bodyPr/>
        <a:lstStyle/>
        <a:p>
          <a:endParaRPr lang="cs-CZ"/>
        </a:p>
      </dgm:t>
    </dgm:pt>
    <dgm:pt modelId="{BFFBEA97-728F-46E0-9807-7834D4FF3017}">
      <dgm:prSet custT="1"/>
      <dgm:spPr/>
      <dgm:t>
        <a:bodyPr/>
        <a:lstStyle/>
        <a:p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přírodovědná</a:t>
          </a:r>
          <a:endParaRPr lang="cs-CZ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AF7EE-1F07-4069-912A-72B8418033A6}" type="sibTrans" cxnId="{C17046CD-1F6E-496C-8FC9-F7D466DA69E0}">
      <dgm:prSet custT="1"/>
      <dgm:spPr/>
      <dgm:t>
        <a:bodyPr/>
        <a:lstStyle/>
        <a:p>
          <a:endParaRPr lang="cs-CZ"/>
        </a:p>
      </dgm:t>
    </dgm:pt>
    <dgm:pt modelId="{B7A7107B-2628-4725-8A73-C3DE096FB352}" type="parTrans" cxnId="{C17046CD-1F6E-496C-8FC9-F7D466DA69E0}">
      <dgm:prSet/>
      <dgm:spPr/>
      <dgm:t>
        <a:bodyPr/>
        <a:lstStyle/>
        <a:p>
          <a:endParaRPr lang="cs-CZ"/>
        </a:p>
      </dgm:t>
    </dgm:pt>
    <dgm:pt modelId="{E395CDC7-4AD5-4CEB-BA61-24CDE044F7FC}">
      <dgm:prSet phldrT="[Text]" custT="1"/>
      <dgm:spPr/>
      <dgm:t>
        <a:bodyPr/>
        <a:lstStyle/>
        <a:p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komunikace </a:t>
          </a:r>
          <a:b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v cizím jazyce</a:t>
          </a:r>
          <a:endParaRPr lang="cs-CZ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030FE-281E-4BC2-92A1-029DA4C660DC}" type="parTrans" cxnId="{460E7679-95AC-458A-8C47-C11F42E7E7FC}">
      <dgm:prSet/>
      <dgm:spPr/>
      <dgm:t>
        <a:bodyPr/>
        <a:lstStyle/>
        <a:p>
          <a:endParaRPr lang="cs-CZ"/>
        </a:p>
      </dgm:t>
    </dgm:pt>
    <dgm:pt modelId="{17ACB141-EA38-4582-945B-A5895C528F4D}" type="sibTrans" cxnId="{460E7679-95AC-458A-8C47-C11F42E7E7FC}">
      <dgm:prSet/>
      <dgm:spPr/>
      <dgm:t>
        <a:bodyPr/>
        <a:lstStyle/>
        <a:p>
          <a:endParaRPr lang="cs-CZ"/>
        </a:p>
      </dgm:t>
    </dgm:pt>
    <dgm:pt modelId="{394492E7-6D94-46D8-A567-CBE50FA566C8}">
      <dgm:prSet phldrT="[Text]" custT="1"/>
      <dgm:spPr/>
      <dgm:t>
        <a:bodyPr/>
        <a:lstStyle/>
        <a:p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technická</a:t>
          </a:r>
          <a:endParaRPr lang="cs-CZ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78887-AEEB-46A7-8816-10B90F76A27C}" type="parTrans" cxnId="{0AFFD861-45F7-4077-9917-115546BD1753}">
      <dgm:prSet/>
      <dgm:spPr/>
      <dgm:t>
        <a:bodyPr/>
        <a:lstStyle/>
        <a:p>
          <a:endParaRPr lang="cs-CZ"/>
        </a:p>
      </dgm:t>
    </dgm:pt>
    <dgm:pt modelId="{B97184EA-F4A3-46CC-8A4D-0B3B31A07916}" type="sibTrans" cxnId="{0AFFD861-45F7-4077-9917-115546BD1753}">
      <dgm:prSet/>
      <dgm:spPr/>
      <dgm:t>
        <a:bodyPr/>
        <a:lstStyle/>
        <a:p>
          <a:endParaRPr lang="cs-CZ"/>
        </a:p>
      </dgm:t>
    </dgm:pt>
    <dgm:pt modelId="{E6527508-DAE6-40C9-97CC-773CB6D53E0F}">
      <dgm:prSet phldrT="[Text]" custT="1"/>
      <dgm:spPr/>
      <dgm:t>
        <a:bodyPr/>
        <a:lstStyle/>
        <a:p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komunikace </a:t>
          </a:r>
          <a:b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v mateřském jazyce</a:t>
          </a:r>
          <a:endParaRPr lang="cs-CZ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2D5BD-7DE7-4D03-9478-3B32C317F602}" type="parTrans" cxnId="{F051FED7-9079-4E86-8381-3E431AE6BD3F}">
      <dgm:prSet/>
      <dgm:spPr/>
      <dgm:t>
        <a:bodyPr/>
        <a:lstStyle/>
        <a:p>
          <a:endParaRPr lang="cs-CZ"/>
        </a:p>
      </dgm:t>
    </dgm:pt>
    <dgm:pt modelId="{DBA2544C-CEA5-4900-8CE1-FDC373C390A1}" type="sibTrans" cxnId="{F051FED7-9079-4E86-8381-3E431AE6BD3F}">
      <dgm:prSet/>
      <dgm:spPr/>
      <dgm:t>
        <a:bodyPr/>
        <a:lstStyle/>
        <a:p>
          <a:endParaRPr lang="cs-CZ"/>
        </a:p>
      </dgm:t>
    </dgm:pt>
    <dgm:pt modelId="{C57F91CB-47EC-467A-88A9-26C4CE2C55FF}" type="pres">
      <dgm:prSet presAssocID="{3542561B-BF1F-43E6-95DD-0F733BD6F9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79364371-C366-4740-8447-7DC35CE37D37}" type="pres">
      <dgm:prSet presAssocID="{3542561B-BF1F-43E6-95DD-0F733BD6F97B}" presName="Name1" presStyleCnt="0"/>
      <dgm:spPr/>
    </dgm:pt>
    <dgm:pt modelId="{586B361C-023C-4A67-9FE9-4DEE52260A1E}" type="pres">
      <dgm:prSet presAssocID="{3542561B-BF1F-43E6-95DD-0F733BD6F97B}" presName="cycle" presStyleCnt="0"/>
      <dgm:spPr/>
    </dgm:pt>
    <dgm:pt modelId="{522E1FED-14F1-4983-A600-511839D039BC}" type="pres">
      <dgm:prSet presAssocID="{3542561B-BF1F-43E6-95DD-0F733BD6F97B}" presName="srcNode" presStyleLbl="node1" presStyleIdx="0" presStyleCnt="5"/>
      <dgm:spPr/>
    </dgm:pt>
    <dgm:pt modelId="{CFBD112E-EDCF-4667-AF6A-BC1DB730D4ED}" type="pres">
      <dgm:prSet presAssocID="{3542561B-BF1F-43E6-95DD-0F733BD6F97B}" presName="conn" presStyleLbl="parChTrans1D2" presStyleIdx="0" presStyleCnt="1"/>
      <dgm:spPr/>
      <dgm:t>
        <a:bodyPr/>
        <a:lstStyle/>
        <a:p>
          <a:endParaRPr lang="cs-CZ"/>
        </a:p>
      </dgm:t>
    </dgm:pt>
    <dgm:pt modelId="{64AC5427-A07A-4F18-845A-FC068071BD9B}" type="pres">
      <dgm:prSet presAssocID="{3542561B-BF1F-43E6-95DD-0F733BD6F97B}" presName="extraNode" presStyleLbl="node1" presStyleIdx="0" presStyleCnt="5"/>
      <dgm:spPr/>
    </dgm:pt>
    <dgm:pt modelId="{3B1E2B10-3561-43B5-AF6B-A64B09512994}" type="pres">
      <dgm:prSet presAssocID="{3542561B-BF1F-43E6-95DD-0F733BD6F97B}" presName="dstNode" presStyleLbl="node1" presStyleIdx="0" presStyleCnt="5"/>
      <dgm:spPr/>
    </dgm:pt>
    <dgm:pt modelId="{B345A122-3B0E-4772-B444-1C5AAA622614}" type="pres">
      <dgm:prSet presAssocID="{E6527508-DAE6-40C9-97CC-773CB6D53E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377D96-2874-4C15-B917-5ADDB23962A8}" type="pres">
      <dgm:prSet presAssocID="{E6527508-DAE6-40C9-97CC-773CB6D53E0F}" presName="accent_1" presStyleCnt="0"/>
      <dgm:spPr/>
    </dgm:pt>
    <dgm:pt modelId="{BF26FF49-9CF5-447F-9F1D-FC25D45ABF91}" type="pres">
      <dgm:prSet presAssocID="{E6527508-DAE6-40C9-97CC-773CB6D53E0F}" presName="accentRepeatNode" presStyleLbl="solidFgAcc1" presStyleIdx="0" presStyleCnt="5"/>
      <dgm:spPr/>
    </dgm:pt>
    <dgm:pt modelId="{094DCBDF-573B-4D2B-83A7-737EF3F3297A}" type="pres">
      <dgm:prSet presAssocID="{E395CDC7-4AD5-4CEB-BA61-24CDE044F7F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F0BCCA-5A18-4A64-8044-839FEE23A618}" type="pres">
      <dgm:prSet presAssocID="{E395CDC7-4AD5-4CEB-BA61-24CDE044F7FC}" presName="accent_2" presStyleCnt="0"/>
      <dgm:spPr/>
    </dgm:pt>
    <dgm:pt modelId="{425541B0-875D-4C9F-AD7E-11C94ED811B4}" type="pres">
      <dgm:prSet presAssocID="{E395CDC7-4AD5-4CEB-BA61-24CDE044F7FC}" presName="accentRepeatNode" presStyleLbl="solidFgAcc1" presStyleIdx="1" presStyleCnt="5"/>
      <dgm:spPr/>
    </dgm:pt>
    <dgm:pt modelId="{25925C57-387F-4F00-863D-868DCAD9FC80}" type="pres">
      <dgm:prSet presAssocID="{394492E7-6D94-46D8-A567-CBE50FA566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6F11C2-4E10-4ED1-BE4C-E3CD5BE9B264}" type="pres">
      <dgm:prSet presAssocID="{394492E7-6D94-46D8-A567-CBE50FA566C8}" presName="accent_3" presStyleCnt="0"/>
      <dgm:spPr/>
    </dgm:pt>
    <dgm:pt modelId="{690DCEBB-661A-481E-8D3C-52A4DD16278E}" type="pres">
      <dgm:prSet presAssocID="{394492E7-6D94-46D8-A567-CBE50FA566C8}" presName="accentRepeatNode" presStyleLbl="solidFgAcc1" presStyleIdx="2" presStyleCnt="5"/>
      <dgm:spPr/>
    </dgm:pt>
    <dgm:pt modelId="{2C0CFD80-11FD-49E7-9F3D-464025161579}" type="pres">
      <dgm:prSet presAssocID="{A1332CE2-08B2-484E-8D8B-5DF9E36B58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F644CF-0367-4FCB-8601-F2505169FF6F}" type="pres">
      <dgm:prSet presAssocID="{A1332CE2-08B2-484E-8D8B-5DF9E36B587A}" presName="accent_4" presStyleCnt="0"/>
      <dgm:spPr/>
    </dgm:pt>
    <dgm:pt modelId="{660C2B5F-AAA1-451C-B47F-87F33D532EFE}" type="pres">
      <dgm:prSet presAssocID="{A1332CE2-08B2-484E-8D8B-5DF9E36B587A}" presName="accentRepeatNode" presStyleLbl="solidFgAcc1" presStyleIdx="3" presStyleCnt="5"/>
      <dgm:spPr/>
    </dgm:pt>
    <dgm:pt modelId="{A6432F50-9009-4E2C-A9B8-689B43340BBE}" type="pres">
      <dgm:prSet presAssocID="{BFFBEA97-728F-46E0-9807-7834D4FF301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CA17E0-0637-4FF4-BB7F-E4EA0BAEFFE6}" type="pres">
      <dgm:prSet presAssocID="{BFFBEA97-728F-46E0-9807-7834D4FF3017}" presName="accent_5" presStyleCnt="0"/>
      <dgm:spPr/>
    </dgm:pt>
    <dgm:pt modelId="{F2816668-ED47-44FF-9B10-498ED9A4432A}" type="pres">
      <dgm:prSet presAssocID="{BFFBEA97-728F-46E0-9807-7834D4FF3017}" presName="accentRepeatNode" presStyleLbl="solidFgAcc1" presStyleIdx="4" presStyleCnt="5"/>
      <dgm:spPr/>
    </dgm:pt>
  </dgm:ptLst>
  <dgm:cxnLst>
    <dgm:cxn modelId="{C17046CD-1F6E-496C-8FC9-F7D466DA69E0}" srcId="{3542561B-BF1F-43E6-95DD-0F733BD6F97B}" destId="{BFFBEA97-728F-46E0-9807-7834D4FF3017}" srcOrd="4" destOrd="0" parTransId="{B7A7107B-2628-4725-8A73-C3DE096FB352}" sibTransId="{B66AF7EE-1F07-4069-912A-72B8418033A6}"/>
    <dgm:cxn modelId="{41723546-4D2F-48D6-8AFA-CB0E7DC7B5A9}" type="presOf" srcId="{DBA2544C-CEA5-4900-8CE1-FDC373C390A1}" destId="{CFBD112E-EDCF-4667-AF6A-BC1DB730D4ED}" srcOrd="0" destOrd="0" presId="urn:microsoft.com/office/officeart/2008/layout/VerticalCurvedList"/>
    <dgm:cxn modelId="{53E4F0AF-B7E7-4355-8C72-98E90C1AA9F9}" type="presOf" srcId="{394492E7-6D94-46D8-A567-CBE50FA566C8}" destId="{25925C57-387F-4F00-863D-868DCAD9FC80}" srcOrd="0" destOrd="0" presId="urn:microsoft.com/office/officeart/2008/layout/VerticalCurvedList"/>
    <dgm:cxn modelId="{39ED08B9-25BC-4250-88F1-645A5832DB91}" type="presOf" srcId="{A1332CE2-08B2-484E-8D8B-5DF9E36B587A}" destId="{2C0CFD80-11FD-49E7-9F3D-464025161579}" srcOrd="0" destOrd="0" presId="urn:microsoft.com/office/officeart/2008/layout/VerticalCurvedList"/>
    <dgm:cxn modelId="{F051FED7-9079-4E86-8381-3E431AE6BD3F}" srcId="{3542561B-BF1F-43E6-95DD-0F733BD6F97B}" destId="{E6527508-DAE6-40C9-97CC-773CB6D53E0F}" srcOrd="0" destOrd="0" parTransId="{7DD2D5BD-7DE7-4D03-9478-3B32C317F602}" sibTransId="{DBA2544C-CEA5-4900-8CE1-FDC373C390A1}"/>
    <dgm:cxn modelId="{1FC7C296-A6B8-446D-927A-1B2537E41DE9}" type="presOf" srcId="{E6527508-DAE6-40C9-97CC-773CB6D53E0F}" destId="{B345A122-3B0E-4772-B444-1C5AAA622614}" srcOrd="0" destOrd="0" presId="urn:microsoft.com/office/officeart/2008/layout/VerticalCurvedList"/>
    <dgm:cxn modelId="{460E7679-95AC-458A-8C47-C11F42E7E7FC}" srcId="{3542561B-BF1F-43E6-95DD-0F733BD6F97B}" destId="{E395CDC7-4AD5-4CEB-BA61-24CDE044F7FC}" srcOrd="1" destOrd="0" parTransId="{FD1030FE-281E-4BC2-92A1-029DA4C660DC}" sibTransId="{17ACB141-EA38-4582-945B-A5895C528F4D}"/>
    <dgm:cxn modelId="{6FF891F0-CDBF-4339-B2F3-B2E2A6E398CE}" type="presOf" srcId="{BFFBEA97-728F-46E0-9807-7834D4FF3017}" destId="{A6432F50-9009-4E2C-A9B8-689B43340BBE}" srcOrd="0" destOrd="0" presId="urn:microsoft.com/office/officeart/2008/layout/VerticalCurvedList"/>
    <dgm:cxn modelId="{F4145EDF-7EF3-4799-8764-982A997A866B}" type="presOf" srcId="{E395CDC7-4AD5-4CEB-BA61-24CDE044F7FC}" destId="{094DCBDF-573B-4D2B-83A7-737EF3F3297A}" srcOrd="0" destOrd="0" presId="urn:microsoft.com/office/officeart/2008/layout/VerticalCurvedList"/>
    <dgm:cxn modelId="{0AFFD861-45F7-4077-9917-115546BD1753}" srcId="{3542561B-BF1F-43E6-95DD-0F733BD6F97B}" destId="{394492E7-6D94-46D8-A567-CBE50FA566C8}" srcOrd="2" destOrd="0" parTransId="{98678887-AEEB-46A7-8816-10B90F76A27C}" sibTransId="{B97184EA-F4A3-46CC-8A4D-0B3B31A07916}"/>
    <dgm:cxn modelId="{F97FFABE-4548-433A-B2D4-33363D8E8362}" srcId="{3542561B-BF1F-43E6-95DD-0F733BD6F97B}" destId="{A1332CE2-08B2-484E-8D8B-5DF9E36B587A}" srcOrd="3" destOrd="0" parTransId="{E01B65B0-50E8-46C2-BC0C-C93397D5A97F}" sibTransId="{2CFECDED-1C30-47FE-9EED-38F21EAA4301}"/>
    <dgm:cxn modelId="{B976C77D-422B-4FE9-8C47-5A32C35ABCA3}" type="presOf" srcId="{3542561B-BF1F-43E6-95DD-0F733BD6F97B}" destId="{C57F91CB-47EC-467A-88A9-26C4CE2C55FF}" srcOrd="0" destOrd="0" presId="urn:microsoft.com/office/officeart/2008/layout/VerticalCurvedList"/>
    <dgm:cxn modelId="{CBD2070B-7692-463B-BE74-400CE524EE6C}" type="presParOf" srcId="{C57F91CB-47EC-467A-88A9-26C4CE2C55FF}" destId="{79364371-C366-4740-8447-7DC35CE37D37}" srcOrd="0" destOrd="0" presId="urn:microsoft.com/office/officeart/2008/layout/VerticalCurvedList"/>
    <dgm:cxn modelId="{97C8A478-9DCA-473C-9B8D-696F15272CBB}" type="presParOf" srcId="{79364371-C366-4740-8447-7DC35CE37D37}" destId="{586B361C-023C-4A67-9FE9-4DEE52260A1E}" srcOrd="0" destOrd="0" presId="urn:microsoft.com/office/officeart/2008/layout/VerticalCurvedList"/>
    <dgm:cxn modelId="{E35C72AA-3BF1-4A65-B983-9A9A241A918A}" type="presParOf" srcId="{586B361C-023C-4A67-9FE9-4DEE52260A1E}" destId="{522E1FED-14F1-4983-A600-511839D039BC}" srcOrd="0" destOrd="0" presId="urn:microsoft.com/office/officeart/2008/layout/VerticalCurvedList"/>
    <dgm:cxn modelId="{10C8F1CB-0CAF-4711-A5B8-976D0867EA50}" type="presParOf" srcId="{586B361C-023C-4A67-9FE9-4DEE52260A1E}" destId="{CFBD112E-EDCF-4667-AF6A-BC1DB730D4ED}" srcOrd="1" destOrd="0" presId="urn:microsoft.com/office/officeart/2008/layout/VerticalCurvedList"/>
    <dgm:cxn modelId="{3820F3E0-E718-4D95-A146-DDF960C84B92}" type="presParOf" srcId="{586B361C-023C-4A67-9FE9-4DEE52260A1E}" destId="{64AC5427-A07A-4F18-845A-FC068071BD9B}" srcOrd="2" destOrd="0" presId="urn:microsoft.com/office/officeart/2008/layout/VerticalCurvedList"/>
    <dgm:cxn modelId="{863186C6-4483-463A-A4BF-09007EFF689F}" type="presParOf" srcId="{586B361C-023C-4A67-9FE9-4DEE52260A1E}" destId="{3B1E2B10-3561-43B5-AF6B-A64B09512994}" srcOrd="3" destOrd="0" presId="urn:microsoft.com/office/officeart/2008/layout/VerticalCurvedList"/>
    <dgm:cxn modelId="{A49BDD36-41D1-4DB8-8F12-5EDC7B59D3CC}" type="presParOf" srcId="{79364371-C366-4740-8447-7DC35CE37D37}" destId="{B345A122-3B0E-4772-B444-1C5AAA622614}" srcOrd="1" destOrd="0" presId="urn:microsoft.com/office/officeart/2008/layout/VerticalCurvedList"/>
    <dgm:cxn modelId="{FF7AF81E-7227-4EC9-B698-B178F6B494D0}" type="presParOf" srcId="{79364371-C366-4740-8447-7DC35CE37D37}" destId="{FC377D96-2874-4C15-B917-5ADDB23962A8}" srcOrd="2" destOrd="0" presId="urn:microsoft.com/office/officeart/2008/layout/VerticalCurvedList"/>
    <dgm:cxn modelId="{43F23CFA-F6AB-4CB5-97B7-FCA0348D594A}" type="presParOf" srcId="{FC377D96-2874-4C15-B917-5ADDB23962A8}" destId="{BF26FF49-9CF5-447F-9F1D-FC25D45ABF91}" srcOrd="0" destOrd="0" presId="urn:microsoft.com/office/officeart/2008/layout/VerticalCurvedList"/>
    <dgm:cxn modelId="{68898883-6BDB-444B-BE4F-AFC012021C48}" type="presParOf" srcId="{79364371-C366-4740-8447-7DC35CE37D37}" destId="{094DCBDF-573B-4D2B-83A7-737EF3F3297A}" srcOrd="3" destOrd="0" presId="urn:microsoft.com/office/officeart/2008/layout/VerticalCurvedList"/>
    <dgm:cxn modelId="{6DEF18ED-8B98-4582-9A3F-65635C3958CB}" type="presParOf" srcId="{79364371-C366-4740-8447-7DC35CE37D37}" destId="{9AF0BCCA-5A18-4A64-8044-839FEE23A618}" srcOrd="4" destOrd="0" presId="urn:microsoft.com/office/officeart/2008/layout/VerticalCurvedList"/>
    <dgm:cxn modelId="{F9B60BEA-8A95-480C-B400-6AAD38EC4029}" type="presParOf" srcId="{9AF0BCCA-5A18-4A64-8044-839FEE23A618}" destId="{425541B0-875D-4C9F-AD7E-11C94ED811B4}" srcOrd="0" destOrd="0" presId="urn:microsoft.com/office/officeart/2008/layout/VerticalCurvedList"/>
    <dgm:cxn modelId="{C0DA9D03-84CF-4F7C-BFC7-5C2EF73A0E58}" type="presParOf" srcId="{79364371-C366-4740-8447-7DC35CE37D37}" destId="{25925C57-387F-4F00-863D-868DCAD9FC80}" srcOrd="5" destOrd="0" presId="urn:microsoft.com/office/officeart/2008/layout/VerticalCurvedList"/>
    <dgm:cxn modelId="{4E31E58B-B1F4-45D7-9166-503CDFD8A1B5}" type="presParOf" srcId="{79364371-C366-4740-8447-7DC35CE37D37}" destId="{0F6F11C2-4E10-4ED1-BE4C-E3CD5BE9B264}" srcOrd="6" destOrd="0" presId="urn:microsoft.com/office/officeart/2008/layout/VerticalCurvedList"/>
    <dgm:cxn modelId="{CE783DD0-5492-4879-8129-3142A194F433}" type="presParOf" srcId="{0F6F11C2-4E10-4ED1-BE4C-E3CD5BE9B264}" destId="{690DCEBB-661A-481E-8D3C-52A4DD16278E}" srcOrd="0" destOrd="0" presId="urn:microsoft.com/office/officeart/2008/layout/VerticalCurvedList"/>
    <dgm:cxn modelId="{E9E82734-5220-47AD-B7B0-808958DAA1EE}" type="presParOf" srcId="{79364371-C366-4740-8447-7DC35CE37D37}" destId="{2C0CFD80-11FD-49E7-9F3D-464025161579}" srcOrd="7" destOrd="0" presId="urn:microsoft.com/office/officeart/2008/layout/VerticalCurvedList"/>
    <dgm:cxn modelId="{804B0819-0DA8-42C9-94E8-39F97A6775C2}" type="presParOf" srcId="{79364371-C366-4740-8447-7DC35CE37D37}" destId="{D3F644CF-0367-4FCB-8601-F2505169FF6F}" srcOrd="8" destOrd="0" presId="urn:microsoft.com/office/officeart/2008/layout/VerticalCurvedList"/>
    <dgm:cxn modelId="{A1AD9CFB-666D-47FB-AAA5-10049367AEE6}" type="presParOf" srcId="{D3F644CF-0367-4FCB-8601-F2505169FF6F}" destId="{660C2B5F-AAA1-451C-B47F-87F33D532EFE}" srcOrd="0" destOrd="0" presId="urn:microsoft.com/office/officeart/2008/layout/VerticalCurvedList"/>
    <dgm:cxn modelId="{A48440DF-42A0-4D01-BE42-9B85C8AF4AE7}" type="presParOf" srcId="{79364371-C366-4740-8447-7DC35CE37D37}" destId="{A6432F50-9009-4E2C-A9B8-689B43340BBE}" srcOrd="9" destOrd="0" presId="urn:microsoft.com/office/officeart/2008/layout/VerticalCurvedList"/>
    <dgm:cxn modelId="{65FA8643-0EB4-4EDE-89BF-312DA4179191}" type="presParOf" srcId="{79364371-C366-4740-8447-7DC35CE37D37}" destId="{BDCA17E0-0637-4FF4-BB7F-E4EA0BAEFFE6}" srcOrd="10" destOrd="0" presId="urn:microsoft.com/office/officeart/2008/layout/VerticalCurvedList"/>
    <dgm:cxn modelId="{239F1795-C0AE-40BE-AE74-6C818DF9581F}" type="presParOf" srcId="{BDCA17E0-0637-4FF4-BB7F-E4EA0BAEFFE6}" destId="{F2816668-ED47-44FF-9B10-498ED9A443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42561B-BF1F-43E6-95DD-0F733BD6F97B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AEE52E-1FA8-4169-9031-FEE65A919670}">
      <dgm:prSet phldrT="[Text]" custT="1"/>
      <dgm:spPr/>
      <dgm:t>
        <a:bodyPr/>
        <a:lstStyle/>
        <a:p>
          <a:r>
            <a:rPr lang="cs-CZ" sz="3600" dirty="0" smtClean="0"/>
            <a:t>občanská</a:t>
          </a:r>
          <a:endParaRPr lang="cs-CZ" sz="3600" dirty="0"/>
        </a:p>
      </dgm:t>
    </dgm:pt>
    <dgm:pt modelId="{07C0FE3C-F56F-4E83-BED1-B4B407D490B5}" type="parTrans" cxnId="{E5BE18DE-A453-48C0-99EE-6B4F3AC652D3}">
      <dgm:prSet/>
      <dgm:spPr/>
      <dgm:t>
        <a:bodyPr/>
        <a:lstStyle/>
        <a:p>
          <a:endParaRPr lang="cs-CZ"/>
        </a:p>
      </dgm:t>
    </dgm:pt>
    <dgm:pt modelId="{16EEDED8-2DF3-4ABA-BE73-D7D08531D09B}" type="sibTrans" cxnId="{E5BE18DE-A453-48C0-99EE-6B4F3AC652D3}">
      <dgm:prSet custT="1"/>
      <dgm:spPr/>
      <dgm:t>
        <a:bodyPr/>
        <a:lstStyle/>
        <a:p>
          <a:endParaRPr lang="cs-CZ"/>
        </a:p>
      </dgm:t>
    </dgm:pt>
    <dgm:pt modelId="{53F33570-1E2D-4427-98F7-1C036484991C}">
      <dgm:prSet custT="1"/>
      <dgm:spPr/>
      <dgm:t>
        <a:bodyPr/>
        <a:lstStyle/>
        <a:p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digitální</a:t>
          </a:r>
          <a:endParaRPr lang="cs-CZ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47652-C88C-4310-BFE7-801CDC6656A9}" type="parTrans" cxnId="{180C5E12-1EBD-4BB8-BFF5-E0FCAF9E7DB5}">
      <dgm:prSet/>
      <dgm:spPr/>
      <dgm:t>
        <a:bodyPr/>
        <a:lstStyle/>
        <a:p>
          <a:endParaRPr lang="cs-CZ"/>
        </a:p>
      </dgm:t>
    </dgm:pt>
    <dgm:pt modelId="{4064FFA6-C527-4CBD-9DA7-1C52065E820F}" type="sibTrans" cxnId="{180C5E12-1EBD-4BB8-BFF5-E0FCAF9E7DB5}">
      <dgm:prSet custT="1"/>
      <dgm:spPr/>
      <dgm:t>
        <a:bodyPr/>
        <a:lstStyle/>
        <a:p>
          <a:endParaRPr lang="cs-CZ"/>
        </a:p>
      </dgm:t>
    </dgm:pt>
    <dgm:pt modelId="{BFFBEA97-728F-46E0-9807-7834D4FF3017}">
      <dgm:prSet custT="1"/>
      <dgm:spPr/>
      <dgm:t>
        <a:bodyPr/>
        <a:lstStyle/>
        <a:p>
          <a:r>
            <a:rPr lang="cs-CZ" sz="3600" dirty="0" smtClean="0">
              <a:latin typeface="Arial" panose="020B0604020202020204" pitchFamily="34" charset="0"/>
              <a:cs typeface="Arial" panose="020B0604020202020204" pitchFamily="34" charset="0"/>
            </a:rPr>
            <a:t>matematická</a:t>
          </a:r>
          <a:endParaRPr lang="cs-CZ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AF7EE-1F07-4069-912A-72B8418033A6}" type="sibTrans" cxnId="{C17046CD-1F6E-496C-8FC9-F7D466DA69E0}">
      <dgm:prSet custT="1"/>
      <dgm:spPr/>
      <dgm:t>
        <a:bodyPr/>
        <a:lstStyle/>
        <a:p>
          <a:endParaRPr lang="cs-CZ"/>
        </a:p>
      </dgm:t>
    </dgm:pt>
    <dgm:pt modelId="{B7A7107B-2628-4725-8A73-C3DE096FB352}" type="parTrans" cxnId="{C17046CD-1F6E-496C-8FC9-F7D466DA69E0}">
      <dgm:prSet/>
      <dgm:spPr/>
      <dgm:t>
        <a:bodyPr/>
        <a:lstStyle/>
        <a:p>
          <a:endParaRPr lang="cs-CZ"/>
        </a:p>
      </dgm:t>
    </dgm:pt>
    <dgm:pt modelId="{792E7A32-D1E6-4642-A41B-9B3DCF776486}">
      <dgm:prSet custT="1"/>
      <dgm:spPr/>
      <dgm:t>
        <a:bodyPr/>
        <a:lstStyle/>
        <a:p>
          <a:r>
            <a:rPr lang="cs-CZ" sz="3600" smtClean="0"/>
            <a:t>finanční</a:t>
          </a:r>
          <a:endParaRPr lang="cs-CZ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3D69B-2596-4644-86D3-E52793F851A4}" type="parTrans" cxnId="{BB4DA411-B85E-4CE5-8276-877FB9349860}">
      <dgm:prSet/>
      <dgm:spPr/>
      <dgm:t>
        <a:bodyPr/>
        <a:lstStyle/>
        <a:p>
          <a:endParaRPr lang="cs-CZ"/>
        </a:p>
      </dgm:t>
    </dgm:pt>
    <dgm:pt modelId="{DA62C7E3-7184-401B-BA38-D6CE2527045F}" type="sibTrans" cxnId="{BB4DA411-B85E-4CE5-8276-877FB9349860}">
      <dgm:prSet/>
      <dgm:spPr/>
      <dgm:t>
        <a:bodyPr/>
        <a:lstStyle/>
        <a:p>
          <a:endParaRPr lang="cs-CZ"/>
        </a:p>
      </dgm:t>
    </dgm:pt>
    <dgm:pt modelId="{FCA48C5C-3C74-48C7-B80E-522FAC30D85B}">
      <dgm:prSet phldrT="[Text]" custT="1"/>
      <dgm:spPr/>
      <dgm:t>
        <a:bodyPr/>
        <a:lstStyle/>
        <a:p>
          <a:r>
            <a:rPr lang="cs-CZ" sz="3500" dirty="0" smtClean="0"/>
            <a:t>kulturní povědomí </a:t>
          </a:r>
          <a:br>
            <a:rPr lang="cs-CZ" sz="3500" dirty="0" smtClean="0"/>
          </a:br>
          <a:r>
            <a:rPr lang="cs-CZ" sz="3500" dirty="0" smtClean="0"/>
            <a:t>a vyjádření</a:t>
          </a:r>
          <a:endParaRPr lang="cs-CZ" sz="3500" dirty="0"/>
        </a:p>
      </dgm:t>
    </dgm:pt>
    <dgm:pt modelId="{9BE4F15B-0974-4C3B-9A8B-6ECC8ABB61CA}" type="parTrans" cxnId="{2D7A9B3F-788C-4ACF-8B36-A84CC57F65C0}">
      <dgm:prSet/>
      <dgm:spPr/>
      <dgm:t>
        <a:bodyPr/>
        <a:lstStyle/>
        <a:p>
          <a:endParaRPr lang="cs-CZ"/>
        </a:p>
      </dgm:t>
    </dgm:pt>
    <dgm:pt modelId="{62A222DE-9AFF-4883-AA72-80E90B2FD2DD}" type="sibTrans" cxnId="{2D7A9B3F-788C-4ACF-8B36-A84CC57F65C0}">
      <dgm:prSet/>
      <dgm:spPr/>
      <dgm:t>
        <a:bodyPr/>
        <a:lstStyle/>
        <a:p>
          <a:endParaRPr lang="cs-CZ"/>
        </a:p>
      </dgm:t>
    </dgm:pt>
    <dgm:pt modelId="{C57F91CB-47EC-467A-88A9-26C4CE2C55FF}" type="pres">
      <dgm:prSet presAssocID="{3542561B-BF1F-43E6-95DD-0F733BD6F9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79364371-C366-4740-8447-7DC35CE37D37}" type="pres">
      <dgm:prSet presAssocID="{3542561B-BF1F-43E6-95DD-0F733BD6F97B}" presName="Name1" presStyleCnt="0"/>
      <dgm:spPr/>
    </dgm:pt>
    <dgm:pt modelId="{586B361C-023C-4A67-9FE9-4DEE52260A1E}" type="pres">
      <dgm:prSet presAssocID="{3542561B-BF1F-43E6-95DD-0F733BD6F97B}" presName="cycle" presStyleCnt="0"/>
      <dgm:spPr/>
    </dgm:pt>
    <dgm:pt modelId="{522E1FED-14F1-4983-A600-511839D039BC}" type="pres">
      <dgm:prSet presAssocID="{3542561B-BF1F-43E6-95DD-0F733BD6F97B}" presName="srcNode" presStyleLbl="node1" presStyleIdx="0" presStyleCnt="5"/>
      <dgm:spPr/>
    </dgm:pt>
    <dgm:pt modelId="{CFBD112E-EDCF-4667-AF6A-BC1DB730D4ED}" type="pres">
      <dgm:prSet presAssocID="{3542561B-BF1F-43E6-95DD-0F733BD6F97B}" presName="conn" presStyleLbl="parChTrans1D2" presStyleIdx="0" presStyleCnt="1"/>
      <dgm:spPr/>
      <dgm:t>
        <a:bodyPr/>
        <a:lstStyle/>
        <a:p>
          <a:endParaRPr lang="cs-CZ"/>
        </a:p>
      </dgm:t>
    </dgm:pt>
    <dgm:pt modelId="{64AC5427-A07A-4F18-845A-FC068071BD9B}" type="pres">
      <dgm:prSet presAssocID="{3542561B-BF1F-43E6-95DD-0F733BD6F97B}" presName="extraNode" presStyleLbl="node1" presStyleIdx="0" presStyleCnt="5"/>
      <dgm:spPr/>
    </dgm:pt>
    <dgm:pt modelId="{3B1E2B10-3561-43B5-AF6B-A64B09512994}" type="pres">
      <dgm:prSet presAssocID="{3542561B-BF1F-43E6-95DD-0F733BD6F97B}" presName="dstNode" presStyleLbl="node1" presStyleIdx="0" presStyleCnt="5"/>
      <dgm:spPr/>
    </dgm:pt>
    <dgm:pt modelId="{7A126C92-C474-48BA-B236-9BEA95C2E670}" type="pres">
      <dgm:prSet presAssocID="{BFFBEA97-728F-46E0-9807-7834D4FF301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2A08CC-C28D-46AD-BE8E-24C87AB014CB}" type="pres">
      <dgm:prSet presAssocID="{BFFBEA97-728F-46E0-9807-7834D4FF3017}" presName="accent_1" presStyleCnt="0"/>
      <dgm:spPr/>
    </dgm:pt>
    <dgm:pt modelId="{F2816668-ED47-44FF-9B10-498ED9A4432A}" type="pres">
      <dgm:prSet presAssocID="{BFFBEA97-728F-46E0-9807-7834D4FF3017}" presName="accentRepeatNode" presStyleLbl="solidFgAcc1" presStyleIdx="0" presStyleCnt="5"/>
      <dgm:spPr/>
    </dgm:pt>
    <dgm:pt modelId="{F4361D27-47F3-45C4-9531-51770579536E}" type="pres">
      <dgm:prSet presAssocID="{792E7A32-D1E6-4642-A41B-9B3DCF77648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B49CA9-A058-4AE4-BE36-9B23F43FE19F}" type="pres">
      <dgm:prSet presAssocID="{792E7A32-D1E6-4642-A41B-9B3DCF776486}" presName="accent_2" presStyleCnt="0"/>
      <dgm:spPr/>
    </dgm:pt>
    <dgm:pt modelId="{266EE947-5FD3-4B45-A3FB-7AFBCE5AB0D7}" type="pres">
      <dgm:prSet presAssocID="{792E7A32-D1E6-4642-A41B-9B3DCF776486}" presName="accentRepeatNode" presStyleLbl="solidFgAcc1" presStyleIdx="1" presStyleCnt="5"/>
      <dgm:spPr/>
    </dgm:pt>
    <dgm:pt modelId="{0D4EE6B0-2E3A-4AAB-893F-4AFE19939155}" type="pres">
      <dgm:prSet presAssocID="{53F33570-1E2D-4427-98F7-1C036484991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8B8EFB-BD4A-433C-80D8-0F3B2DD884E0}" type="pres">
      <dgm:prSet presAssocID="{53F33570-1E2D-4427-98F7-1C036484991C}" presName="accent_3" presStyleCnt="0"/>
      <dgm:spPr/>
    </dgm:pt>
    <dgm:pt modelId="{FE8DF869-A472-4527-A2DE-DF2D0A917C90}" type="pres">
      <dgm:prSet presAssocID="{53F33570-1E2D-4427-98F7-1C036484991C}" presName="accentRepeatNode" presStyleLbl="solidFgAcc1" presStyleIdx="2" presStyleCnt="5"/>
      <dgm:spPr/>
    </dgm:pt>
    <dgm:pt modelId="{F8482006-4CDC-4D72-9AA0-9BAEB6C9DDC4}" type="pres">
      <dgm:prSet presAssocID="{E6AEE52E-1FA8-4169-9031-FEE65A91967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B9D6DD-73E6-4F40-9135-82189724B02F}" type="pres">
      <dgm:prSet presAssocID="{E6AEE52E-1FA8-4169-9031-FEE65A919670}" presName="accent_4" presStyleCnt="0"/>
      <dgm:spPr/>
    </dgm:pt>
    <dgm:pt modelId="{FE568A82-09EA-4B02-AD85-3A1DE07968D9}" type="pres">
      <dgm:prSet presAssocID="{E6AEE52E-1FA8-4169-9031-FEE65A919670}" presName="accentRepeatNode" presStyleLbl="solidFgAcc1" presStyleIdx="3" presStyleCnt="5"/>
      <dgm:spPr/>
    </dgm:pt>
    <dgm:pt modelId="{873887A8-3002-4034-9FD9-E5940E5B3605}" type="pres">
      <dgm:prSet presAssocID="{FCA48C5C-3C74-48C7-B80E-522FAC30D85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53E02B-A956-4B12-9344-7625C938FD7D}" type="pres">
      <dgm:prSet presAssocID="{FCA48C5C-3C74-48C7-B80E-522FAC30D85B}" presName="accent_5" presStyleCnt="0"/>
      <dgm:spPr/>
    </dgm:pt>
    <dgm:pt modelId="{B6CB4468-6FA3-491A-B467-1ECAC0E82BC8}" type="pres">
      <dgm:prSet presAssocID="{FCA48C5C-3C74-48C7-B80E-522FAC30D85B}" presName="accentRepeatNode" presStyleLbl="solidFgAcc1" presStyleIdx="4" presStyleCnt="5"/>
      <dgm:spPr/>
    </dgm:pt>
  </dgm:ptLst>
  <dgm:cxnLst>
    <dgm:cxn modelId="{BB4DA411-B85E-4CE5-8276-877FB9349860}" srcId="{3542561B-BF1F-43E6-95DD-0F733BD6F97B}" destId="{792E7A32-D1E6-4642-A41B-9B3DCF776486}" srcOrd="1" destOrd="0" parTransId="{C4C3D69B-2596-4644-86D3-E52793F851A4}" sibTransId="{DA62C7E3-7184-401B-BA38-D6CE2527045F}"/>
    <dgm:cxn modelId="{4C7C96B2-40D3-4A30-AE95-1BC45646FD22}" type="presOf" srcId="{B66AF7EE-1F07-4069-912A-72B8418033A6}" destId="{CFBD112E-EDCF-4667-AF6A-BC1DB730D4ED}" srcOrd="0" destOrd="0" presId="urn:microsoft.com/office/officeart/2008/layout/VerticalCurvedList"/>
    <dgm:cxn modelId="{A3D3B36C-87E1-4F1E-B358-C7B0598C7679}" type="presOf" srcId="{BFFBEA97-728F-46E0-9807-7834D4FF3017}" destId="{7A126C92-C474-48BA-B236-9BEA95C2E670}" srcOrd="0" destOrd="0" presId="urn:microsoft.com/office/officeart/2008/layout/VerticalCurvedList"/>
    <dgm:cxn modelId="{0192818D-F9EB-4359-A79C-C98AF042C7EB}" type="presOf" srcId="{3542561B-BF1F-43E6-95DD-0F733BD6F97B}" destId="{C57F91CB-47EC-467A-88A9-26C4CE2C55FF}" srcOrd="0" destOrd="0" presId="urn:microsoft.com/office/officeart/2008/layout/VerticalCurvedList"/>
    <dgm:cxn modelId="{047D3C4E-3B8B-4479-A964-5090ABE396A5}" type="presOf" srcId="{53F33570-1E2D-4427-98F7-1C036484991C}" destId="{0D4EE6B0-2E3A-4AAB-893F-4AFE19939155}" srcOrd="0" destOrd="0" presId="urn:microsoft.com/office/officeart/2008/layout/VerticalCurvedList"/>
    <dgm:cxn modelId="{2D7A9B3F-788C-4ACF-8B36-A84CC57F65C0}" srcId="{3542561B-BF1F-43E6-95DD-0F733BD6F97B}" destId="{FCA48C5C-3C74-48C7-B80E-522FAC30D85B}" srcOrd="4" destOrd="0" parTransId="{9BE4F15B-0974-4C3B-9A8B-6ECC8ABB61CA}" sibTransId="{62A222DE-9AFF-4883-AA72-80E90B2FD2DD}"/>
    <dgm:cxn modelId="{F2B55386-01C4-477E-94B5-E8E32F8B6696}" type="presOf" srcId="{E6AEE52E-1FA8-4169-9031-FEE65A919670}" destId="{F8482006-4CDC-4D72-9AA0-9BAEB6C9DDC4}" srcOrd="0" destOrd="0" presId="urn:microsoft.com/office/officeart/2008/layout/VerticalCurvedList"/>
    <dgm:cxn modelId="{C17046CD-1F6E-496C-8FC9-F7D466DA69E0}" srcId="{3542561B-BF1F-43E6-95DD-0F733BD6F97B}" destId="{BFFBEA97-728F-46E0-9807-7834D4FF3017}" srcOrd="0" destOrd="0" parTransId="{B7A7107B-2628-4725-8A73-C3DE096FB352}" sibTransId="{B66AF7EE-1F07-4069-912A-72B8418033A6}"/>
    <dgm:cxn modelId="{180C5E12-1EBD-4BB8-BFF5-E0FCAF9E7DB5}" srcId="{3542561B-BF1F-43E6-95DD-0F733BD6F97B}" destId="{53F33570-1E2D-4427-98F7-1C036484991C}" srcOrd="2" destOrd="0" parTransId="{FCD47652-C88C-4310-BFE7-801CDC6656A9}" sibTransId="{4064FFA6-C527-4CBD-9DA7-1C52065E820F}"/>
    <dgm:cxn modelId="{E5BE18DE-A453-48C0-99EE-6B4F3AC652D3}" srcId="{3542561B-BF1F-43E6-95DD-0F733BD6F97B}" destId="{E6AEE52E-1FA8-4169-9031-FEE65A919670}" srcOrd="3" destOrd="0" parTransId="{07C0FE3C-F56F-4E83-BED1-B4B407D490B5}" sibTransId="{16EEDED8-2DF3-4ABA-BE73-D7D08531D09B}"/>
    <dgm:cxn modelId="{A2F2F98A-079D-4E15-BBB8-3E863C6AA4E5}" type="presOf" srcId="{FCA48C5C-3C74-48C7-B80E-522FAC30D85B}" destId="{873887A8-3002-4034-9FD9-E5940E5B3605}" srcOrd="0" destOrd="0" presId="urn:microsoft.com/office/officeart/2008/layout/VerticalCurvedList"/>
    <dgm:cxn modelId="{F2089B22-2DB6-46B9-AB44-78303F2B2915}" type="presOf" srcId="{792E7A32-D1E6-4642-A41B-9B3DCF776486}" destId="{F4361D27-47F3-45C4-9531-51770579536E}" srcOrd="0" destOrd="0" presId="urn:microsoft.com/office/officeart/2008/layout/VerticalCurvedList"/>
    <dgm:cxn modelId="{2DC82788-47EE-4957-AEA7-7DDF5A7D8C75}" type="presParOf" srcId="{C57F91CB-47EC-467A-88A9-26C4CE2C55FF}" destId="{79364371-C366-4740-8447-7DC35CE37D37}" srcOrd="0" destOrd="0" presId="urn:microsoft.com/office/officeart/2008/layout/VerticalCurvedList"/>
    <dgm:cxn modelId="{10CF6487-560F-4A2F-AFDB-020CAD4027D8}" type="presParOf" srcId="{79364371-C366-4740-8447-7DC35CE37D37}" destId="{586B361C-023C-4A67-9FE9-4DEE52260A1E}" srcOrd="0" destOrd="0" presId="urn:microsoft.com/office/officeart/2008/layout/VerticalCurvedList"/>
    <dgm:cxn modelId="{27569D3A-6276-485A-A799-98809B11C658}" type="presParOf" srcId="{586B361C-023C-4A67-9FE9-4DEE52260A1E}" destId="{522E1FED-14F1-4983-A600-511839D039BC}" srcOrd="0" destOrd="0" presId="urn:microsoft.com/office/officeart/2008/layout/VerticalCurvedList"/>
    <dgm:cxn modelId="{810A53C3-7259-4C98-AD73-BA13913A69EF}" type="presParOf" srcId="{586B361C-023C-4A67-9FE9-4DEE52260A1E}" destId="{CFBD112E-EDCF-4667-AF6A-BC1DB730D4ED}" srcOrd="1" destOrd="0" presId="urn:microsoft.com/office/officeart/2008/layout/VerticalCurvedList"/>
    <dgm:cxn modelId="{CBF2FD15-4493-4ECE-90A8-F8551CC77B7C}" type="presParOf" srcId="{586B361C-023C-4A67-9FE9-4DEE52260A1E}" destId="{64AC5427-A07A-4F18-845A-FC068071BD9B}" srcOrd="2" destOrd="0" presId="urn:microsoft.com/office/officeart/2008/layout/VerticalCurvedList"/>
    <dgm:cxn modelId="{E94FC3FD-A4CC-40D6-BDCA-BBDCB7B4CAAA}" type="presParOf" srcId="{586B361C-023C-4A67-9FE9-4DEE52260A1E}" destId="{3B1E2B10-3561-43B5-AF6B-A64B09512994}" srcOrd="3" destOrd="0" presId="urn:microsoft.com/office/officeart/2008/layout/VerticalCurvedList"/>
    <dgm:cxn modelId="{F9429089-0437-45BC-B6FD-E39ADF826219}" type="presParOf" srcId="{79364371-C366-4740-8447-7DC35CE37D37}" destId="{7A126C92-C474-48BA-B236-9BEA95C2E670}" srcOrd="1" destOrd="0" presId="urn:microsoft.com/office/officeart/2008/layout/VerticalCurvedList"/>
    <dgm:cxn modelId="{FDFD1DE6-68B7-4066-9022-C9EAF24807D8}" type="presParOf" srcId="{79364371-C366-4740-8447-7DC35CE37D37}" destId="{CE2A08CC-C28D-46AD-BE8E-24C87AB014CB}" srcOrd="2" destOrd="0" presId="urn:microsoft.com/office/officeart/2008/layout/VerticalCurvedList"/>
    <dgm:cxn modelId="{661703D3-2531-4FEC-AA4B-A43486E1776E}" type="presParOf" srcId="{CE2A08CC-C28D-46AD-BE8E-24C87AB014CB}" destId="{F2816668-ED47-44FF-9B10-498ED9A4432A}" srcOrd="0" destOrd="0" presId="urn:microsoft.com/office/officeart/2008/layout/VerticalCurvedList"/>
    <dgm:cxn modelId="{0F28584E-2A51-4EE9-B6E3-52070DD72489}" type="presParOf" srcId="{79364371-C366-4740-8447-7DC35CE37D37}" destId="{F4361D27-47F3-45C4-9531-51770579536E}" srcOrd="3" destOrd="0" presId="urn:microsoft.com/office/officeart/2008/layout/VerticalCurvedList"/>
    <dgm:cxn modelId="{1C3FA4D6-F89C-4868-9286-58BB6FF4835A}" type="presParOf" srcId="{79364371-C366-4740-8447-7DC35CE37D37}" destId="{8AB49CA9-A058-4AE4-BE36-9B23F43FE19F}" srcOrd="4" destOrd="0" presId="urn:microsoft.com/office/officeart/2008/layout/VerticalCurvedList"/>
    <dgm:cxn modelId="{0219F7CC-08FB-48B9-B5E4-5A8B6A8C92F5}" type="presParOf" srcId="{8AB49CA9-A058-4AE4-BE36-9B23F43FE19F}" destId="{266EE947-5FD3-4B45-A3FB-7AFBCE5AB0D7}" srcOrd="0" destOrd="0" presId="urn:microsoft.com/office/officeart/2008/layout/VerticalCurvedList"/>
    <dgm:cxn modelId="{4CCF5D0E-A3B4-45B0-9474-DDF923F00D22}" type="presParOf" srcId="{79364371-C366-4740-8447-7DC35CE37D37}" destId="{0D4EE6B0-2E3A-4AAB-893F-4AFE19939155}" srcOrd="5" destOrd="0" presId="urn:microsoft.com/office/officeart/2008/layout/VerticalCurvedList"/>
    <dgm:cxn modelId="{6BA80B96-F5C4-4F01-8A8A-42D0BDA34087}" type="presParOf" srcId="{79364371-C366-4740-8447-7DC35CE37D37}" destId="{618B8EFB-BD4A-433C-80D8-0F3B2DD884E0}" srcOrd="6" destOrd="0" presId="urn:microsoft.com/office/officeart/2008/layout/VerticalCurvedList"/>
    <dgm:cxn modelId="{2508ED7D-4167-414C-8071-78D8F549A751}" type="presParOf" srcId="{618B8EFB-BD4A-433C-80D8-0F3B2DD884E0}" destId="{FE8DF869-A472-4527-A2DE-DF2D0A917C90}" srcOrd="0" destOrd="0" presId="urn:microsoft.com/office/officeart/2008/layout/VerticalCurvedList"/>
    <dgm:cxn modelId="{1C665157-AE84-4805-BE3A-6E3267C57147}" type="presParOf" srcId="{79364371-C366-4740-8447-7DC35CE37D37}" destId="{F8482006-4CDC-4D72-9AA0-9BAEB6C9DDC4}" srcOrd="7" destOrd="0" presId="urn:microsoft.com/office/officeart/2008/layout/VerticalCurvedList"/>
    <dgm:cxn modelId="{587584CF-5503-4F02-9DC0-9486E9E94BC5}" type="presParOf" srcId="{79364371-C366-4740-8447-7DC35CE37D37}" destId="{27B9D6DD-73E6-4F40-9135-82189724B02F}" srcOrd="8" destOrd="0" presId="urn:microsoft.com/office/officeart/2008/layout/VerticalCurvedList"/>
    <dgm:cxn modelId="{9E375556-BDE8-4B83-BD01-8669C6B045A9}" type="presParOf" srcId="{27B9D6DD-73E6-4F40-9135-82189724B02F}" destId="{FE568A82-09EA-4B02-AD85-3A1DE07968D9}" srcOrd="0" destOrd="0" presId="urn:microsoft.com/office/officeart/2008/layout/VerticalCurvedList"/>
    <dgm:cxn modelId="{395B9118-2056-493D-9064-AE641A0BBCA4}" type="presParOf" srcId="{79364371-C366-4740-8447-7DC35CE37D37}" destId="{873887A8-3002-4034-9FD9-E5940E5B3605}" srcOrd="9" destOrd="0" presId="urn:microsoft.com/office/officeart/2008/layout/VerticalCurvedList"/>
    <dgm:cxn modelId="{253E5E82-6B13-4218-AC4C-5B6721BB6BC8}" type="presParOf" srcId="{79364371-C366-4740-8447-7DC35CE37D37}" destId="{4653E02B-A956-4B12-9344-7625C938FD7D}" srcOrd="10" destOrd="0" presId="urn:microsoft.com/office/officeart/2008/layout/VerticalCurvedList"/>
    <dgm:cxn modelId="{BF0B61B1-06D3-429C-8E40-A33FBFEAB0B2}" type="presParOf" srcId="{4653E02B-A956-4B12-9344-7625C938FD7D}" destId="{B6CB4468-6FA3-491A-B467-1ECAC0E82B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F636EB-38F5-4EEA-B044-56D719FD67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1B20E08-DF1C-4702-892C-E6BAC9C089F9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děti předškolního věku</a:t>
          </a:r>
          <a:endParaRPr lang="cs-CZ" sz="2000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5CA01-B8B0-4258-8E46-AE55320E7E2C}" type="parTrans" cxnId="{CCC2A8CB-7662-4295-9022-18C24727E224}">
      <dgm:prSet/>
      <dgm:spPr/>
      <dgm:t>
        <a:bodyPr/>
        <a:lstStyle/>
        <a:p>
          <a:endParaRPr lang="cs-CZ"/>
        </a:p>
      </dgm:t>
    </dgm:pt>
    <dgm:pt modelId="{2ED647E0-7F2E-4E29-BEAB-32F90550472F}" type="sibTrans" cxnId="{CCC2A8CB-7662-4295-9022-18C24727E224}">
      <dgm:prSet/>
      <dgm:spPr/>
      <dgm:t>
        <a:bodyPr/>
        <a:lstStyle/>
        <a:p>
          <a:endParaRPr lang="cs-CZ"/>
        </a:p>
      </dgm:t>
    </dgm:pt>
    <dgm:pt modelId="{5227D3AC-3661-4E83-98E5-DDA8CAFC4931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žáci mladšího </a:t>
          </a:r>
        </a:p>
        <a:p>
          <a:r>
            <a:rPr lang="cs-CZ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staršího školního věku </a:t>
          </a:r>
          <a:endParaRPr lang="cs-CZ" sz="2000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6C4C6-1728-4758-91F5-C4E2023322A8}" type="parTrans" cxnId="{A3780300-034A-4C40-BF70-AA450DF20679}">
      <dgm:prSet/>
      <dgm:spPr/>
      <dgm:t>
        <a:bodyPr/>
        <a:lstStyle/>
        <a:p>
          <a:endParaRPr lang="cs-CZ"/>
        </a:p>
      </dgm:t>
    </dgm:pt>
    <dgm:pt modelId="{556D3327-B3C1-4D8B-A5B9-F2BB6A45989B}" type="sibTrans" cxnId="{A3780300-034A-4C40-BF70-AA450DF20679}">
      <dgm:prSet/>
      <dgm:spPr/>
      <dgm:t>
        <a:bodyPr/>
        <a:lstStyle/>
        <a:p>
          <a:endParaRPr lang="cs-CZ"/>
        </a:p>
      </dgm:t>
    </dgm:pt>
    <dgm:pt modelId="{1EF8AB21-7999-4638-A507-30F8B99BFD63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žáci SŠ</a:t>
          </a:r>
          <a:endParaRPr lang="cs-CZ" sz="2000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F68F1-0C59-4CED-B31C-769821E6233F}" type="parTrans" cxnId="{D83579F5-C971-410E-AB80-77B27AF690BE}">
      <dgm:prSet/>
      <dgm:spPr/>
      <dgm:t>
        <a:bodyPr/>
        <a:lstStyle/>
        <a:p>
          <a:endParaRPr lang="cs-CZ"/>
        </a:p>
      </dgm:t>
    </dgm:pt>
    <dgm:pt modelId="{523A6396-1F87-45C7-942D-01452F304050}" type="sibTrans" cxnId="{D83579F5-C971-410E-AB80-77B27AF690BE}">
      <dgm:prSet/>
      <dgm:spPr/>
      <dgm:t>
        <a:bodyPr/>
        <a:lstStyle/>
        <a:p>
          <a:endParaRPr lang="cs-CZ"/>
        </a:p>
      </dgm:t>
    </dgm:pt>
    <dgm:pt modelId="{1DBFC6EA-4CA8-49D7-9A3A-BF238598B98E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dospělí účastníci vzdělávání</a:t>
          </a:r>
          <a:endParaRPr lang="cs-CZ" sz="2000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0203E-52D6-45BA-AB96-6B471718DFF2}" type="parTrans" cxnId="{BBDA12EB-DDE7-4F56-A438-AB85C80AEDC7}">
      <dgm:prSet/>
      <dgm:spPr/>
      <dgm:t>
        <a:bodyPr/>
        <a:lstStyle/>
        <a:p>
          <a:endParaRPr lang="cs-CZ"/>
        </a:p>
      </dgm:t>
    </dgm:pt>
    <dgm:pt modelId="{EBAFEE00-A58C-490E-B9DD-24442915CF3B}" type="sibTrans" cxnId="{BBDA12EB-DDE7-4F56-A438-AB85C80AEDC7}">
      <dgm:prSet/>
      <dgm:spPr/>
      <dgm:t>
        <a:bodyPr/>
        <a:lstStyle/>
        <a:p>
          <a:endParaRPr lang="cs-CZ"/>
        </a:p>
      </dgm:t>
    </dgm:pt>
    <dgm:pt modelId="{E5965629-6E7C-49DB-BDFB-D1E81C4F75EE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senioři</a:t>
          </a:r>
          <a:endParaRPr lang="cs-CZ" sz="2000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8197F-89DD-4A94-981F-F1B1BDB5D33C}" type="parTrans" cxnId="{3AE12AA6-CF39-4299-9019-2B8A09CD87F7}">
      <dgm:prSet/>
      <dgm:spPr/>
      <dgm:t>
        <a:bodyPr/>
        <a:lstStyle/>
        <a:p>
          <a:endParaRPr lang="cs-CZ"/>
        </a:p>
      </dgm:t>
    </dgm:pt>
    <dgm:pt modelId="{55059622-D287-4B5F-8A5E-7B2568846ABA}" type="sibTrans" cxnId="{3AE12AA6-CF39-4299-9019-2B8A09CD87F7}">
      <dgm:prSet/>
      <dgm:spPr/>
      <dgm:t>
        <a:bodyPr/>
        <a:lstStyle/>
        <a:p>
          <a:endParaRPr lang="cs-CZ"/>
        </a:p>
      </dgm:t>
    </dgm:pt>
    <dgm:pt modelId="{A2D218FE-1389-4E74-9663-46233B2188A8}" type="pres">
      <dgm:prSet presAssocID="{A2F636EB-38F5-4EEA-B044-56D719FD67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077696F-6242-4D17-8E05-0EDCF981C0CD}" type="pres">
      <dgm:prSet presAssocID="{41B20E08-DF1C-4702-892C-E6BAC9C089F9}" presName="parTxOnly" presStyleLbl="node1" presStyleIdx="0" presStyleCnt="5" custLinFactNeighborX="43924" custLinFactNeighborY="-1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01B9DE-8B4C-4899-8FE5-4100D9A25016}" type="pres">
      <dgm:prSet presAssocID="{2ED647E0-7F2E-4E29-BEAB-32F90550472F}" presName="parTxOnlySpace" presStyleCnt="0"/>
      <dgm:spPr/>
    </dgm:pt>
    <dgm:pt modelId="{3E2BB162-ED60-4444-9978-9164AD90B49B}" type="pres">
      <dgm:prSet presAssocID="{5227D3AC-3661-4E83-98E5-DDA8CAFC4931}" presName="parTxOnly" presStyleLbl="node1" presStyleIdx="1" presStyleCnt="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C2A238-D0AA-481A-BEAD-CD8038C02571}" type="pres">
      <dgm:prSet presAssocID="{556D3327-B3C1-4D8B-A5B9-F2BB6A45989B}" presName="parTxOnlySpace" presStyleCnt="0"/>
      <dgm:spPr/>
    </dgm:pt>
    <dgm:pt modelId="{381BF8B9-4AC1-42FE-BAD4-8AF20E9747F1}" type="pres">
      <dgm:prSet presAssocID="{1EF8AB21-7999-4638-A507-30F8B99BFD63}" presName="parTxOnly" presStyleLbl="node1" presStyleIdx="2" presStyleCnt="5" custLinFactNeighborX="-51947" custLinFactNeighborY="1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32C639-4074-4E96-BE1A-149BACF73C36}" type="pres">
      <dgm:prSet presAssocID="{523A6396-1F87-45C7-942D-01452F304050}" presName="parTxOnlySpace" presStyleCnt="0"/>
      <dgm:spPr/>
    </dgm:pt>
    <dgm:pt modelId="{65E047B1-2DAF-432A-8067-CB9A9EB489C4}" type="pres">
      <dgm:prSet presAssocID="{1DBFC6EA-4CA8-49D7-9A3A-BF238598B98E}" presName="parTxOnly" presStyleLbl="node1" presStyleIdx="3" presStyleCnt="5" custLinFactNeighborX="-9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5A5841-9B3D-4B07-B328-887F5427893F}" type="pres">
      <dgm:prSet presAssocID="{EBAFEE00-A58C-490E-B9DD-24442915CF3B}" presName="parTxOnlySpace" presStyleCnt="0"/>
      <dgm:spPr/>
    </dgm:pt>
    <dgm:pt modelId="{08C03DF0-30D0-43D3-8F33-E7CE843787A1}" type="pres">
      <dgm:prSet presAssocID="{E5965629-6E7C-49DB-BDFB-D1E81C4F75EE}" presName="parTxOnly" presStyleLbl="node1" presStyleIdx="4" presStyleCnt="5" custLinFactX="-3357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CC2A8CB-7662-4295-9022-18C24727E224}" srcId="{A2F636EB-38F5-4EEA-B044-56D719FD675C}" destId="{41B20E08-DF1C-4702-892C-E6BAC9C089F9}" srcOrd="0" destOrd="0" parTransId="{7955CA01-B8B0-4258-8E46-AE55320E7E2C}" sibTransId="{2ED647E0-7F2E-4E29-BEAB-32F90550472F}"/>
    <dgm:cxn modelId="{3AE12AA6-CF39-4299-9019-2B8A09CD87F7}" srcId="{A2F636EB-38F5-4EEA-B044-56D719FD675C}" destId="{E5965629-6E7C-49DB-BDFB-D1E81C4F75EE}" srcOrd="4" destOrd="0" parTransId="{4118197F-89DD-4A94-981F-F1B1BDB5D33C}" sibTransId="{55059622-D287-4B5F-8A5E-7B2568846ABA}"/>
    <dgm:cxn modelId="{3BCAF674-E46D-4F10-94F0-887134546691}" type="presOf" srcId="{E5965629-6E7C-49DB-BDFB-D1E81C4F75EE}" destId="{08C03DF0-30D0-43D3-8F33-E7CE843787A1}" srcOrd="0" destOrd="0" presId="urn:microsoft.com/office/officeart/2005/8/layout/chevron1"/>
    <dgm:cxn modelId="{BBDA12EB-DDE7-4F56-A438-AB85C80AEDC7}" srcId="{A2F636EB-38F5-4EEA-B044-56D719FD675C}" destId="{1DBFC6EA-4CA8-49D7-9A3A-BF238598B98E}" srcOrd="3" destOrd="0" parTransId="{6BE0203E-52D6-45BA-AB96-6B471718DFF2}" sibTransId="{EBAFEE00-A58C-490E-B9DD-24442915CF3B}"/>
    <dgm:cxn modelId="{EC73E2D1-9E58-4BB2-9BCF-92782838F404}" type="presOf" srcId="{A2F636EB-38F5-4EEA-B044-56D719FD675C}" destId="{A2D218FE-1389-4E74-9663-46233B2188A8}" srcOrd="0" destOrd="0" presId="urn:microsoft.com/office/officeart/2005/8/layout/chevron1"/>
    <dgm:cxn modelId="{095ABF76-01BB-4AA8-95EF-6C15760D01C9}" type="presOf" srcId="{41B20E08-DF1C-4702-892C-E6BAC9C089F9}" destId="{7077696F-6242-4D17-8E05-0EDCF981C0CD}" srcOrd="0" destOrd="0" presId="urn:microsoft.com/office/officeart/2005/8/layout/chevron1"/>
    <dgm:cxn modelId="{A3780300-034A-4C40-BF70-AA450DF20679}" srcId="{A2F636EB-38F5-4EEA-B044-56D719FD675C}" destId="{5227D3AC-3661-4E83-98E5-DDA8CAFC4931}" srcOrd="1" destOrd="0" parTransId="{9066C4C6-1728-4758-91F5-C4E2023322A8}" sibTransId="{556D3327-B3C1-4D8B-A5B9-F2BB6A45989B}"/>
    <dgm:cxn modelId="{D83579F5-C971-410E-AB80-77B27AF690BE}" srcId="{A2F636EB-38F5-4EEA-B044-56D719FD675C}" destId="{1EF8AB21-7999-4638-A507-30F8B99BFD63}" srcOrd="2" destOrd="0" parTransId="{531F68F1-0C59-4CED-B31C-769821E6233F}" sibTransId="{523A6396-1F87-45C7-942D-01452F304050}"/>
    <dgm:cxn modelId="{6BEA229B-89F5-4D72-B8F9-FE099FE6EF03}" type="presOf" srcId="{1EF8AB21-7999-4638-A507-30F8B99BFD63}" destId="{381BF8B9-4AC1-42FE-BAD4-8AF20E9747F1}" srcOrd="0" destOrd="0" presId="urn:microsoft.com/office/officeart/2005/8/layout/chevron1"/>
    <dgm:cxn modelId="{7E15382A-47BA-439F-BB46-1F6FDD547B25}" type="presOf" srcId="{1DBFC6EA-4CA8-49D7-9A3A-BF238598B98E}" destId="{65E047B1-2DAF-432A-8067-CB9A9EB489C4}" srcOrd="0" destOrd="0" presId="urn:microsoft.com/office/officeart/2005/8/layout/chevron1"/>
    <dgm:cxn modelId="{D194BACB-538B-4D06-9844-4250ACA4C28F}" type="presOf" srcId="{5227D3AC-3661-4E83-98E5-DDA8CAFC4931}" destId="{3E2BB162-ED60-4444-9978-9164AD90B49B}" srcOrd="0" destOrd="0" presId="urn:microsoft.com/office/officeart/2005/8/layout/chevron1"/>
    <dgm:cxn modelId="{444E03CA-3A42-452F-811E-226BC48A515D}" type="presParOf" srcId="{A2D218FE-1389-4E74-9663-46233B2188A8}" destId="{7077696F-6242-4D17-8E05-0EDCF981C0CD}" srcOrd="0" destOrd="0" presId="urn:microsoft.com/office/officeart/2005/8/layout/chevron1"/>
    <dgm:cxn modelId="{8097C13F-171E-452A-8106-428DBFEF9B45}" type="presParOf" srcId="{A2D218FE-1389-4E74-9663-46233B2188A8}" destId="{AB01B9DE-8B4C-4899-8FE5-4100D9A25016}" srcOrd="1" destOrd="0" presId="urn:microsoft.com/office/officeart/2005/8/layout/chevron1"/>
    <dgm:cxn modelId="{278240C4-3F7A-40F8-BF5D-CEAE662C63A7}" type="presParOf" srcId="{A2D218FE-1389-4E74-9663-46233B2188A8}" destId="{3E2BB162-ED60-4444-9978-9164AD90B49B}" srcOrd="2" destOrd="0" presId="urn:microsoft.com/office/officeart/2005/8/layout/chevron1"/>
    <dgm:cxn modelId="{64194E21-2ED0-488A-8892-49C6CFDA1C9F}" type="presParOf" srcId="{A2D218FE-1389-4E74-9663-46233B2188A8}" destId="{D8C2A238-D0AA-481A-BEAD-CD8038C02571}" srcOrd="3" destOrd="0" presId="urn:microsoft.com/office/officeart/2005/8/layout/chevron1"/>
    <dgm:cxn modelId="{8A587365-F382-4B43-A5E6-7BA053294A54}" type="presParOf" srcId="{A2D218FE-1389-4E74-9663-46233B2188A8}" destId="{381BF8B9-4AC1-42FE-BAD4-8AF20E9747F1}" srcOrd="4" destOrd="0" presId="urn:microsoft.com/office/officeart/2005/8/layout/chevron1"/>
    <dgm:cxn modelId="{EF77EA75-0BA5-4DF0-BCCC-0D0C661C759D}" type="presParOf" srcId="{A2D218FE-1389-4E74-9663-46233B2188A8}" destId="{5632C639-4074-4E96-BE1A-149BACF73C36}" srcOrd="5" destOrd="0" presId="urn:microsoft.com/office/officeart/2005/8/layout/chevron1"/>
    <dgm:cxn modelId="{F90595A3-CFC9-4372-B227-626383568601}" type="presParOf" srcId="{A2D218FE-1389-4E74-9663-46233B2188A8}" destId="{65E047B1-2DAF-432A-8067-CB9A9EB489C4}" srcOrd="6" destOrd="0" presId="urn:microsoft.com/office/officeart/2005/8/layout/chevron1"/>
    <dgm:cxn modelId="{C85FD203-61C0-4706-AE2D-49DF15C75F50}" type="presParOf" srcId="{A2D218FE-1389-4E74-9663-46233B2188A8}" destId="{9D5A5841-9B3D-4B07-B328-887F5427893F}" srcOrd="7" destOrd="0" presId="urn:microsoft.com/office/officeart/2005/8/layout/chevron1"/>
    <dgm:cxn modelId="{3DF71231-9AE0-4572-92FE-2A4B2604FDE9}" type="presParOf" srcId="{A2D218FE-1389-4E74-9663-46233B2188A8}" destId="{08C03DF0-30D0-43D3-8F33-E7CE843787A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90080-B9F8-4E8E-BAEE-B6830BBE1C43}">
      <dsp:nvSpPr>
        <dsp:cNvPr id="0" name=""/>
        <dsp:cNvSpPr/>
      </dsp:nvSpPr>
      <dsp:spPr>
        <a:xfrm>
          <a:off x="6600727" y="344364"/>
          <a:ext cx="2401649" cy="16010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cs-CZ" sz="24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VZDĚLÁVACÍ INSTITUCE </a:t>
          </a:r>
          <a:endParaRPr lang="cs-CZ" sz="2400" b="1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7622" y="391259"/>
        <a:ext cx="2307859" cy="1507309"/>
      </dsp:txXfrm>
    </dsp:sp>
    <dsp:sp modelId="{5A4EDE77-7F9A-445D-AEFB-76B8077C5A69}">
      <dsp:nvSpPr>
        <dsp:cNvPr id="0" name=""/>
        <dsp:cNvSpPr/>
      </dsp:nvSpPr>
      <dsp:spPr>
        <a:xfrm>
          <a:off x="3683455" y="1945464"/>
          <a:ext cx="4118096" cy="640439"/>
        </a:xfrm>
        <a:custGeom>
          <a:avLst/>
          <a:gdLst/>
          <a:ahLst/>
          <a:cxnLst/>
          <a:rect l="0" t="0" r="0" b="0"/>
          <a:pathLst>
            <a:path>
              <a:moveTo>
                <a:pt x="4118096" y="0"/>
              </a:moveTo>
              <a:lnTo>
                <a:pt x="4118096" y="320219"/>
              </a:lnTo>
              <a:lnTo>
                <a:pt x="0" y="320219"/>
              </a:lnTo>
              <a:lnTo>
                <a:pt x="0" y="640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CCC47-D893-474E-8513-976BD44E6AC4}">
      <dsp:nvSpPr>
        <dsp:cNvPr id="0" name=""/>
        <dsp:cNvSpPr/>
      </dsp:nvSpPr>
      <dsp:spPr>
        <a:xfrm>
          <a:off x="2482630" y="2585904"/>
          <a:ext cx="2401649" cy="16010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cs-CZ" sz="2400" b="1" kern="120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počáteční vzdělávání</a:t>
          </a:r>
          <a:endParaRPr lang="cs-CZ" sz="2400" b="1" kern="1200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29525" y="2632799"/>
        <a:ext cx="2307859" cy="1507309"/>
      </dsp:txXfrm>
    </dsp:sp>
    <dsp:sp modelId="{C39011E2-89BE-4321-B0D4-9B5170DC9342}">
      <dsp:nvSpPr>
        <dsp:cNvPr id="0" name=""/>
        <dsp:cNvSpPr/>
      </dsp:nvSpPr>
      <dsp:spPr>
        <a:xfrm>
          <a:off x="1203332" y="4187003"/>
          <a:ext cx="2480123" cy="703411"/>
        </a:xfrm>
        <a:custGeom>
          <a:avLst/>
          <a:gdLst/>
          <a:ahLst/>
          <a:cxnLst/>
          <a:rect l="0" t="0" r="0" b="0"/>
          <a:pathLst>
            <a:path>
              <a:moveTo>
                <a:pt x="2480123" y="0"/>
              </a:moveTo>
              <a:lnTo>
                <a:pt x="2480123" y="351705"/>
              </a:lnTo>
              <a:lnTo>
                <a:pt x="0" y="351705"/>
              </a:lnTo>
              <a:lnTo>
                <a:pt x="0" y="703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EDED3-D9A9-4DF8-9FF0-3D849CAE1757}">
      <dsp:nvSpPr>
        <dsp:cNvPr id="0" name=""/>
        <dsp:cNvSpPr/>
      </dsp:nvSpPr>
      <dsp:spPr>
        <a:xfrm>
          <a:off x="2507" y="4890415"/>
          <a:ext cx="2401649" cy="160109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žáci - mládež</a:t>
          </a:r>
          <a:endParaRPr lang="cs-CZ" sz="2400" b="1" kern="1200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9402" y="4937310"/>
        <a:ext cx="2307859" cy="1507309"/>
      </dsp:txXfrm>
    </dsp:sp>
    <dsp:sp modelId="{699D09A9-F8DA-48FA-BA09-5E427415510F}">
      <dsp:nvSpPr>
        <dsp:cNvPr id="0" name=""/>
        <dsp:cNvSpPr/>
      </dsp:nvSpPr>
      <dsp:spPr>
        <a:xfrm>
          <a:off x="3683455" y="4187003"/>
          <a:ext cx="1509917" cy="728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178"/>
              </a:lnTo>
              <a:lnTo>
                <a:pt x="1509917" y="364178"/>
              </a:lnTo>
              <a:lnTo>
                <a:pt x="1509917" y="7283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D1C0B-2145-42F3-91A6-5D811DA3B7A8}">
      <dsp:nvSpPr>
        <dsp:cNvPr id="0" name=""/>
        <dsp:cNvSpPr/>
      </dsp:nvSpPr>
      <dsp:spPr>
        <a:xfrm>
          <a:off x="3073496" y="4915360"/>
          <a:ext cx="4239751" cy="190055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žáci – dospělí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(vstoupivší do pracovního procesu k získání stupně vzdělání):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- dálkové studium při zaměstnání,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- kombinované studium</a:t>
          </a:r>
          <a:endParaRPr lang="cs-CZ" sz="1800" b="1" kern="1200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129161" y="4971025"/>
        <a:ext cx="4128421" cy="1789223"/>
      </dsp:txXfrm>
    </dsp:sp>
    <dsp:sp modelId="{4662B15B-633B-4065-B93E-0D35F552E791}">
      <dsp:nvSpPr>
        <dsp:cNvPr id="0" name=""/>
        <dsp:cNvSpPr/>
      </dsp:nvSpPr>
      <dsp:spPr>
        <a:xfrm>
          <a:off x="7801551" y="1945464"/>
          <a:ext cx="2710285" cy="64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19"/>
              </a:lnTo>
              <a:lnTo>
                <a:pt x="2710285" y="320219"/>
              </a:lnTo>
              <a:lnTo>
                <a:pt x="2710285" y="640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2EAB3-8751-49EF-8D3B-68564C5F9208}">
      <dsp:nvSpPr>
        <dsp:cNvPr id="0" name=""/>
        <dsp:cNvSpPr/>
      </dsp:nvSpPr>
      <dsp:spPr>
        <a:xfrm>
          <a:off x="8429114" y="2585904"/>
          <a:ext cx="4165444" cy="160109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cs-CZ" sz="2400" b="1" kern="120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další </a:t>
          </a: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cs-CZ" sz="2400" b="1" kern="120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vzdělávání</a:t>
          </a:r>
          <a:endParaRPr lang="cs-CZ" sz="2400" b="1" kern="1200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476009" y="2632799"/>
        <a:ext cx="4071654" cy="1507309"/>
      </dsp:txXfrm>
    </dsp:sp>
    <dsp:sp modelId="{7403FE5E-C43C-42AF-8326-F317FC330BC2}">
      <dsp:nvSpPr>
        <dsp:cNvPr id="0" name=""/>
        <dsp:cNvSpPr/>
      </dsp:nvSpPr>
      <dsp:spPr>
        <a:xfrm>
          <a:off x="8827032" y="4187003"/>
          <a:ext cx="1684805" cy="808363"/>
        </a:xfrm>
        <a:custGeom>
          <a:avLst/>
          <a:gdLst/>
          <a:ahLst/>
          <a:cxnLst/>
          <a:rect l="0" t="0" r="0" b="0"/>
          <a:pathLst>
            <a:path>
              <a:moveTo>
                <a:pt x="1684805" y="0"/>
              </a:moveTo>
              <a:lnTo>
                <a:pt x="1684805" y="404181"/>
              </a:lnTo>
              <a:lnTo>
                <a:pt x="0" y="404181"/>
              </a:lnTo>
              <a:lnTo>
                <a:pt x="0" y="8083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D1DB0-22C7-462D-9DC1-11745A4ED4E4}">
      <dsp:nvSpPr>
        <dsp:cNvPr id="0" name=""/>
        <dsp:cNvSpPr/>
      </dsp:nvSpPr>
      <dsp:spPr>
        <a:xfrm>
          <a:off x="7558408" y="4995367"/>
          <a:ext cx="2537246" cy="144881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účastníci vzdělávání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- dospělí</a:t>
          </a:r>
          <a:endParaRPr lang="cs-CZ" sz="2400" b="1" kern="1200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600842" y="5037801"/>
        <a:ext cx="2452378" cy="1363951"/>
      </dsp:txXfrm>
    </dsp:sp>
    <dsp:sp modelId="{9E6E5ECE-32BA-4965-BD6C-D27623C5900B}">
      <dsp:nvSpPr>
        <dsp:cNvPr id="0" name=""/>
        <dsp:cNvSpPr/>
      </dsp:nvSpPr>
      <dsp:spPr>
        <a:xfrm>
          <a:off x="10511837" y="4187003"/>
          <a:ext cx="1628294" cy="80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181"/>
              </a:lnTo>
              <a:lnTo>
                <a:pt x="1628294" y="404181"/>
              </a:lnTo>
              <a:lnTo>
                <a:pt x="1628294" y="8083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F3407-688B-491E-82F2-B6DF15DEAEE1}">
      <dsp:nvSpPr>
        <dsp:cNvPr id="0" name=""/>
        <dsp:cNvSpPr/>
      </dsp:nvSpPr>
      <dsp:spPr>
        <a:xfrm>
          <a:off x="10816150" y="4995367"/>
          <a:ext cx="2647962" cy="144881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účastníci vzdělávání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rPr>
            <a:t>- senioři</a:t>
          </a:r>
          <a:endParaRPr lang="cs-CZ" sz="2400" b="1" kern="1200" dirty="0">
            <a:solidFill>
              <a:schemeClr val="tx1">
                <a:lumMod val="50000"/>
                <a:lumOff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858584" y="5037801"/>
        <a:ext cx="2563094" cy="1363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CC59E-6758-44F4-8D39-89362FE10797}">
      <dsp:nvSpPr>
        <dsp:cNvPr id="0" name=""/>
        <dsp:cNvSpPr/>
      </dsp:nvSpPr>
      <dsp:spPr>
        <a:xfrm>
          <a:off x="0" y="0"/>
          <a:ext cx="6361579" cy="63615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515E4-91F8-46CF-8D23-56155B3CBDE3}">
      <dsp:nvSpPr>
        <dsp:cNvPr id="0" name=""/>
        <dsp:cNvSpPr/>
      </dsp:nvSpPr>
      <dsp:spPr>
        <a:xfrm>
          <a:off x="3180789" y="0"/>
          <a:ext cx="7796442" cy="636157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počáteční vzdělávání</a:t>
          </a:r>
          <a:endParaRPr lang="cs-CZ" sz="5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80789" y="0"/>
        <a:ext cx="3898221" cy="3021750"/>
      </dsp:txXfrm>
    </dsp:sp>
    <dsp:sp modelId="{76465EF9-E196-4F62-B061-72F0C3F271C3}">
      <dsp:nvSpPr>
        <dsp:cNvPr id="0" name=""/>
        <dsp:cNvSpPr/>
      </dsp:nvSpPr>
      <dsp:spPr>
        <a:xfrm>
          <a:off x="1669914" y="3021750"/>
          <a:ext cx="3021750" cy="30217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41A46-13F9-4D99-9424-1E1A25C2B4A1}">
      <dsp:nvSpPr>
        <dsp:cNvPr id="0" name=""/>
        <dsp:cNvSpPr/>
      </dsp:nvSpPr>
      <dsp:spPr>
        <a:xfrm>
          <a:off x="3180789" y="3021750"/>
          <a:ext cx="7796442" cy="302175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další vzdělávání</a:t>
          </a:r>
          <a:endParaRPr lang="cs-CZ" sz="5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80789" y="3021750"/>
        <a:ext cx="3898221" cy="3021750"/>
      </dsp:txXfrm>
    </dsp:sp>
    <dsp:sp modelId="{28B51AFC-34A2-4E25-BD67-74C9916A0BBE}">
      <dsp:nvSpPr>
        <dsp:cNvPr id="0" name=""/>
        <dsp:cNvSpPr/>
      </dsp:nvSpPr>
      <dsp:spPr>
        <a:xfrm>
          <a:off x="7079011" y="0"/>
          <a:ext cx="3898221" cy="3021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odborné</a:t>
          </a:r>
          <a:endParaRPr lang="cs-CZ" sz="3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079011" y="0"/>
        <a:ext cx="3898221" cy="3021750"/>
      </dsp:txXfrm>
    </dsp:sp>
    <dsp:sp modelId="{11F56C81-A73C-4AD1-908E-50AAE60C0455}">
      <dsp:nvSpPr>
        <dsp:cNvPr id="0" name=""/>
        <dsp:cNvSpPr/>
      </dsp:nvSpPr>
      <dsp:spPr>
        <a:xfrm>
          <a:off x="7079011" y="3021750"/>
          <a:ext cx="3898221" cy="3021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profesní</a:t>
          </a:r>
          <a:endParaRPr lang="cs-CZ" sz="3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DVPP</a:t>
          </a:r>
          <a:endParaRPr lang="cs-CZ" sz="3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občanské</a:t>
          </a:r>
          <a:endParaRPr lang="cs-CZ" sz="3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zájmové</a:t>
          </a:r>
          <a:endParaRPr lang="cs-CZ" sz="3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vzdělávání seniorů</a:t>
          </a:r>
          <a:endParaRPr lang="cs-CZ" sz="3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079011" y="3021750"/>
        <a:ext cx="3898221" cy="3021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263F6-68FC-4D5F-85E5-5789D69D7EBF}">
      <dsp:nvSpPr>
        <dsp:cNvPr id="0" name=""/>
        <dsp:cNvSpPr/>
      </dsp:nvSpPr>
      <dsp:spPr>
        <a:xfrm>
          <a:off x="204541" y="5488"/>
          <a:ext cx="3979950" cy="1989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profesní vzdělávání</a:t>
          </a:r>
          <a:endParaRPr lang="cs-CZ" sz="40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825" y="63772"/>
        <a:ext cx="3863382" cy="1873407"/>
      </dsp:txXfrm>
    </dsp:sp>
    <dsp:sp modelId="{EAD36E6D-BB98-424B-B64C-FC535207D512}">
      <dsp:nvSpPr>
        <dsp:cNvPr id="0" name=""/>
        <dsp:cNvSpPr/>
      </dsp:nvSpPr>
      <dsp:spPr>
        <a:xfrm>
          <a:off x="602536" y="1995463"/>
          <a:ext cx="397995" cy="1492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481"/>
              </a:lnTo>
              <a:lnTo>
                <a:pt x="397995" y="1492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7013-4391-4833-9597-6A0AF65E09B0}">
      <dsp:nvSpPr>
        <dsp:cNvPr id="0" name=""/>
        <dsp:cNvSpPr/>
      </dsp:nvSpPr>
      <dsp:spPr>
        <a:xfrm>
          <a:off x="1000531" y="2492957"/>
          <a:ext cx="4882443" cy="1989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vzdělávací programy:</a:t>
          </a:r>
        </a:p>
        <a:p>
          <a:pPr marL="0" lvl="0" indent="171450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kvalifikační </a:t>
          </a:r>
        </a:p>
        <a:p>
          <a:pPr marL="0" lvl="0" indent="171450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rekvalifikační</a:t>
          </a:r>
          <a:endParaRPr lang="cs-CZ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8815" y="2551241"/>
        <a:ext cx="4765875" cy="1873407"/>
      </dsp:txXfrm>
    </dsp:sp>
    <dsp:sp modelId="{659CEFF7-B5A5-496F-99CE-A9695264DB61}">
      <dsp:nvSpPr>
        <dsp:cNvPr id="0" name=""/>
        <dsp:cNvSpPr/>
      </dsp:nvSpPr>
      <dsp:spPr>
        <a:xfrm>
          <a:off x="602536" y="1995463"/>
          <a:ext cx="397995" cy="399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785"/>
              </a:lnTo>
              <a:lnTo>
                <a:pt x="397995" y="399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39C82-ACA6-4E76-9FA0-EFCC944135C1}">
      <dsp:nvSpPr>
        <dsp:cNvPr id="0" name=""/>
        <dsp:cNvSpPr/>
      </dsp:nvSpPr>
      <dsp:spPr>
        <a:xfrm>
          <a:off x="1000531" y="4842998"/>
          <a:ext cx="4833379" cy="2286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doplňující:</a:t>
          </a:r>
        </a:p>
        <a:p>
          <a:pPr marL="0" lvl="0" indent="18002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rozšiřující</a:t>
          </a:r>
        </a:p>
        <a:p>
          <a:pPr marL="0" lvl="0" indent="18002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prohlubující</a:t>
          </a:r>
        </a:p>
        <a:p>
          <a:pPr marL="0" lvl="0" indent="18002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aktualizující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/>
        </a:p>
      </dsp:txBody>
      <dsp:txXfrm>
        <a:off x="1067500" y="4909967"/>
        <a:ext cx="4699441" cy="2152563"/>
      </dsp:txXfrm>
    </dsp:sp>
    <dsp:sp modelId="{6599F6BD-068B-4CD8-91A8-1413C30D1EA0}">
      <dsp:nvSpPr>
        <dsp:cNvPr id="0" name=""/>
        <dsp:cNvSpPr/>
      </dsp:nvSpPr>
      <dsp:spPr>
        <a:xfrm>
          <a:off x="6081973" y="5488"/>
          <a:ext cx="3979950" cy="1989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proces uznávání</a:t>
          </a:r>
          <a:endParaRPr lang="cs-CZ" sz="40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0257" y="63772"/>
        <a:ext cx="3863382" cy="1873407"/>
      </dsp:txXfrm>
    </dsp:sp>
    <dsp:sp modelId="{C9AB650A-F11E-407C-8403-BE2D249F6A42}">
      <dsp:nvSpPr>
        <dsp:cNvPr id="0" name=""/>
        <dsp:cNvSpPr/>
      </dsp:nvSpPr>
      <dsp:spPr>
        <a:xfrm>
          <a:off x="6479968" y="1995463"/>
          <a:ext cx="314511" cy="185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517"/>
              </a:lnTo>
              <a:lnTo>
                <a:pt x="314511" y="1852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702C0-46D6-467B-921E-94C7D9AFB51A}">
      <dsp:nvSpPr>
        <dsp:cNvPr id="0" name=""/>
        <dsp:cNvSpPr/>
      </dsp:nvSpPr>
      <dsp:spPr>
        <a:xfrm>
          <a:off x="6794480" y="2492957"/>
          <a:ext cx="6214294" cy="2710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získání profesní kvalifikace </a:t>
          </a:r>
          <a:r>
            <a:rPr lang="cs-CZ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složením zkoušky podle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Národní soustavy kvalifikací  </a:t>
          </a:r>
          <a:endParaRPr lang="cs-CZ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73855" y="2572332"/>
        <a:ext cx="6055544" cy="2551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CD6B5-2F10-4BAA-8B2E-90D89186D819}">
      <dsp:nvSpPr>
        <dsp:cNvPr id="0" name=""/>
        <dsp:cNvSpPr/>
      </dsp:nvSpPr>
      <dsp:spPr>
        <a:xfrm>
          <a:off x="6106278" y="0"/>
          <a:ext cx="9159417" cy="21852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vybrané gramotnosti</a:t>
          </a:r>
          <a:endParaRPr lang="cs-CZ" sz="40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osobnostně sociální kompetence</a:t>
          </a:r>
          <a:endParaRPr lang="cs-CZ" sz="40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106278" y="273162"/>
        <a:ext cx="8339930" cy="1638975"/>
      </dsp:txXfrm>
    </dsp:sp>
    <dsp:sp modelId="{0059A217-C9C0-4CE5-B87A-45EE17E4DB07}">
      <dsp:nvSpPr>
        <dsp:cNvPr id="0" name=""/>
        <dsp:cNvSpPr/>
      </dsp:nvSpPr>
      <dsp:spPr>
        <a:xfrm>
          <a:off x="0" y="0"/>
          <a:ext cx="6106278" cy="218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>
              <a:latin typeface="Arial" pitchFamily="34" charset="0"/>
              <a:cs typeface="Arial" pitchFamily="34" charset="0"/>
            </a:rPr>
            <a:t>úroveň společná: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latin typeface="Arial" pitchFamily="34" charset="0"/>
              <a:cs typeface="Arial" pitchFamily="34" charset="0"/>
            </a:rPr>
            <a:t>kompetenční model EU </a:t>
          </a:r>
          <a:endParaRPr lang="cs-CZ" sz="4000" b="1" kern="1200" dirty="0">
            <a:latin typeface="Arial" pitchFamily="34" charset="0"/>
            <a:cs typeface="Arial" pitchFamily="34" charset="0"/>
          </a:endParaRPr>
        </a:p>
      </dsp:txBody>
      <dsp:txXfrm>
        <a:off x="106678" y="106678"/>
        <a:ext cx="5892922" cy="1971943"/>
      </dsp:txXfrm>
    </dsp:sp>
    <dsp:sp modelId="{096FED52-6E39-49F2-BB93-BB6F22BF42A6}">
      <dsp:nvSpPr>
        <dsp:cNvPr id="0" name=""/>
        <dsp:cNvSpPr/>
      </dsp:nvSpPr>
      <dsp:spPr>
        <a:xfrm>
          <a:off x="6106278" y="2403829"/>
          <a:ext cx="9159417" cy="21852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bezpečnost občanů</a:t>
          </a:r>
          <a:endParaRPr lang="cs-CZ" sz="40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zdraví</a:t>
          </a:r>
          <a:endParaRPr lang="cs-CZ" sz="40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občanská participace</a:t>
          </a:r>
          <a:endParaRPr lang="cs-CZ" sz="40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106278" y="2676991"/>
        <a:ext cx="8339930" cy="1638975"/>
      </dsp:txXfrm>
    </dsp:sp>
    <dsp:sp modelId="{23C502B1-2933-427D-A577-BD2AA95E3525}">
      <dsp:nvSpPr>
        <dsp:cNvPr id="0" name=""/>
        <dsp:cNvSpPr/>
      </dsp:nvSpPr>
      <dsp:spPr>
        <a:xfrm>
          <a:off x="0" y="2403829"/>
          <a:ext cx="6106278" cy="218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>
              <a:latin typeface="Arial" pitchFamily="34" charset="0"/>
              <a:cs typeface="Arial" pitchFamily="34" charset="0"/>
            </a:rPr>
            <a:t>úroveň národní: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latin typeface="Arial" pitchFamily="34" charset="0"/>
              <a:cs typeface="Arial" pitchFamily="34" charset="0"/>
            </a:rPr>
            <a:t>zájem státu</a:t>
          </a:r>
          <a:endParaRPr lang="cs-CZ" sz="4000" b="1" kern="1200" dirty="0">
            <a:latin typeface="Arial" pitchFamily="34" charset="0"/>
            <a:cs typeface="Arial" pitchFamily="34" charset="0"/>
          </a:endParaRPr>
        </a:p>
      </dsp:txBody>
      <dsp:txXfrm>
        <a:off x="106678" y="2510507"/>
        <a:ext cx="5892922" cy="1971943"/>
      </dsp:txXfrm>
    </dsp:sp>
    <dsp:sp modelId="{93220D96-A26B-42D4-BCBF-C80E66AD1A29}">
      <dsp:nvSpPr>
        <dsp:cNvPr id="0" name=""/>
        <dsp:cNvSpPr/>
      </dsp:nvSpPr>
      <dsp:spPr>
        <a:xfrm>
          <a:off x="6106278" y="4807658"/>
          <a:ext cx="9159417" cy="21852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postoje, znalosti, dovednosti</a:t>
          </a:r>
          <a:endParaRPr lang="cs-CZ" sz="40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participace</a:t>
          </a:r>
          <a:endParaRPr lang="cs-CZ" sz="400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106278" y="5080820"/>
        <a:ext cx="8339930" cy="1638975"/>
      </dsp:txXfrm>
    </dsp:sp>
    <dsp:sp modelId="{F428FB58-2DEA-4186-A973-54A9A5A7CC8C}">
      <dsp:nvSpPr>
        <dsp:cNvPr id="0" name=""/>
        <dsp:cNvSpPr/>
      </dsp:nvSpPr>
      <dsp:spPr>
        <a:xfrm>
          <a:off x="0" y="4807658"/>
          <a:ext cx="6106278" cy="2185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latin typeface="Arial" pitchFamily="34" charset="0"/>
              <a:cs typeface="Arial" pitchFamily="34" charset="0"/>
            </a:rPr>
            <a:t>demokratické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latin typeface="Arial" pitchFamily="34" charset="0"/>
              <a:cs typeface="Arial" pitchFamily="34" charset="0"/>
            </a:rPr>
            <a:t>občanství</a:t>
          </a:r>
          <a:endParaRPr lang="cs-CZ" sz="4000" b="1" kern="1200" dirty="0">
            <a:latin typeface="Arial" pitchFamily="34" charset="0"/>
            <a:cs typeface="Arial" pitchFamily="34" charset="0"/>
          </a:endParaRPr>
        </a:p>
      </dsp:txBody>
      <dsp:txXfrm>
        <a:off x="106678" y="4914336"/>
        <a:ext cx="5892922" cy="1971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112E-EDCF-4667-AF6A-BC1DB730D4ED}">
      <dsp:nvSpPr>
        <dsp:cNvPr id="0" name=""/>
        <dsp:cNvSpPr/>
      </dsp:nvSpPr>
      <dsp:spPr>
        <a:xfrm>
          <a:off x="-8245089" y="-684108"/>
          <a:ext cx="9809648" cy="9809648"/>
        </a:xfrm>
        <a:prstGeom prst="blockArc">
          <a:avLst>
            <a:gd name="adj1" fmla="val 18900000"/>
            <a:gd name="adj2" fmla="val 2700000"/>
            <a:gd name="adj3" fmla="val 22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5A122-3B0E-4772-B444-1C5AAA622614}">
      <dsp:nvSpPr>
        <dsp:cNvPr id="0" name=""/>
        <dsp:cNvSpPr/>
      </dsp:nvSpPr>
      <dsp:spPr>
        <a:xfrm>
          <a:off x="682715" y="1030840"/>
          <a:ext cx="5043782" cy="911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6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komunikace </a:t>
          </a:r>
          <a:b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v mateřském jazyce</a:t>
          </a:r>
          <a:endParaRPr lang="cs-CZ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715" y="1030840"/>
        <a:ext cx="5043782" cy="911642"/>
      </dsp:txXfrm>
    </dsp:sp>
    <dsp:sp modelId="{BF26FF49-9CF5-447F-9F1D-FC25D45ABF91}">
      <dsp:nvSpPr>
        <dsp:cNvPr id="0" name=""/>
        <dsp:cNvSpPr/>
      </dsp:nvSpPr>
      <dsp:spPr>
        <a:xfrm>
          <a:off x="112938" y="916885"/>
          <a:ext cx="1139553" cy="1139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DCBDF-573B-4D2B-83A7-737EF3F3297A}">
      <dsp:nvSpPr>
        <dsp:cNvPr id="0" name=""/>
        <dsp:cNvSpPr/>
      </dsp:nvSpPr>
      <dsp:spPr>
        <a:xfrm>
          <a:off x="1335971" y="2397867"/>
          <a:ext cx="4390525" cy="911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6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komunikace </a:t>
          </a:r>
          <a:b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v cizím jazyce</a:t>
          </a:r>
          <a:endParaRPr lang="cs-CZ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5971" y="2397867"/>
        <a:ext cx="4390525" cy="911642"/>
      </dsp:txXfrm>
    </dsp:sp>
    <dsp:sp modelId="{425541B0-875D-4C9F-AD7E-11C94ED811B4}">
      <dsp:nvSpPr>
        <dsp:cNvPr id="0" name=""/>
        <dsp:cNvSpPr/>
      </dsp:nvSpPr>
      <dsp:spPr>
        <a:xfrm>
          <a:off x="766194" y="2283912"/>
          <a:ext cx="1139553" cy="1139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25C57-387F-4F00-863D-868DCAD9FC80}">
      <dsp:nvSpPr>
        <dsp:cNvPr id="0" name=""/>
        <dsp:cNvSpPr/>
      </dsp:nvSpPr>
      <dsp:spPr>
        <a:xfrm>
          <a:off x="1536468" y="3764894"/>
          <a:ext cx="4190028" cy="911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6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technická</a:t>
          </a:r>
          <a:endParaRPr lang="cs-CZ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6468" y="3764894"/>
        <a:ext cx="4190028" cy="911642"/>
      </dsp:txXfrm>
    </dsp:sp>
    <dsp:sp modelId="{690DCEBB-661A-481E-8D3C-52A4DD16278E}">
      <dsp:nvSpPr>
        <dsp:cNvPr id="0" name=""/>
        <dsp:cNvSpPr/>
      </dsp:nvSpPr>
      <dsp:spPr>
        <a:xfrm>
          <a:off x="966692" y="3650939"/>
          <a:ext cx="1139553" cy="1139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CFD80-11FD-49E7-9F3D-464025161579}">
      <dsp:nvSpPr>
        <dsp:cNvPr id="0" name=""/>
        <dsp:cNvSpPr/>
      </dsp:nvSpPr>
      <dsp:spPr>
        <a:xfrm>
          <a:off x="1335971" y="5131921"/>
          <a:ext cx="4390525" cy="911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6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environmentální</a:t>
          </a:r>
          <a:endParaRPr lang="cs-CZ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5971" y="5131921"/>
        <a:ext cx="4390525" cy="911642"/>
      </dsp:txXfrm>
    </dsp:sp>
    <dsp:sp modelId="{660C2B5F-AAA1-451C-B47F-87F33D532EFE}">
      <dsp:nvSpPr>
        <dsp:cNvPr id="0" name=""/>
        <dsp:cNvSpPr/>
      </dsp:nvSpPr>
      <dsp:spPr>
        <a:xfrm>
          <a:off x="766194" y="5017966"/>
          <a:ext cx="1139553" cy="1139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32F50-9009-4E2C-A9B8-689B43340BBE}">
      <dsp:nvSpPr>
        <dsp:cNvPr id="0" name=""/>
        <dsp:cNvSpPr/>
      </dsp:nvSpPr>
      <dsp:spPr>
        <a:xfrm>
          <a:off x="682715" y="6498948"/>
          <a:ext cx="5043782" cy="911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6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přírodovědná</a:t>
          </a:r>
          <a:endParaRPr lang="cs-CZ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715" y="6498948"/>
        <a:ext cx="5043782" cy="911642"/>
      </dsp:txXfrm>
    </dsp:sp>
    <dsp:sp modelId="{F2816668-ED47-44FF-9B10-498ED9A4432A}">
      <dsp:nvSpPr>
        <dsp:cNvPr id="0" name=""/>
        <dsp:cNvSpPr/>
      </dsp:nvSpPr>
      <dsp:spPr>
        <a:xfrm>
          <a:off x="112938" y="6384992"/>
          <a:ext cx="1139553" cy="1139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112E-EDCF-4667-AF6A-BC1DB730D4ED}">
      <dsp:nvSpPr>
        <dsp:cNvPr id="0" name=""/>
        <dsp:cNvSpPr/>
      </dsp:nvSpPr>
      <dsp:spPr>
        <a:xfrm>
          <a:off x="-8346925" y="-896859"/>
          <a:ext cx="9930622" cy="9930622"/>
        </a:xfrm>
        <a:prstGeom prst="blockArc">
          <a:avLst>
            <a:gd name="adj1" fmla="val 18900000"/>
            <a:gd name="adj2" fmla="val 2700000"/>
            <a:gd name="adj3" fmla="val 218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26C92-C474-48BA-B236-9BEA95C2E670}">
      <dsp:nvSpPr>
        <dsp:cNvPr id="0" name=""/>
        <dsp:cNvSpPr/>
      </dsp:nvSpPr>
      <dsp:spPr>
        <a:xfrm>
          <a:off x="691032" y="839195"/>
          <a:ext cx="5106051" cy="922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255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matematická</a:t>
          </a:r>
          <a:endParaRPr lang="cs-CZ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032" y="839195"/>
        <a:ext cx="5106051" cy="922897"/>
      </dsp:txXfrm>
    </dsp:sp>
    <dsp:sp modelId="{F2816668-ED47-44FF-9B10-498ED9A4432A}">
      <dsp:nvSpPr>
        <dsp:cNvPr id="0" name=""/>
        <dsp:cNvSpPr/>
      </dsp:nvSpPr>
      <dsp:spPr>
        <a:xfrm>
          <a:off x="114221" y="723833"/>
          <a:ext cx="1153622" cy="115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61D27-47F3-45C4-9531-51770579536E}">
      <dsp:nvSpPr>
        <dsp:cNvPr id="0" name=""/>
        <dsp:cNvSpPr/>
      </dsp:nvSpPr>
      <dsp:spPr>
        <a:xfrm>
          <a:off x="1352353" y="2223099"/>
          <a:ext cx="4444729" cy="922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255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smtClean="0"/>
            <a:t>finanční</a:t>
          </a:r>
          <a:endParaRPr lang="cs-CZ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2353" y="2223099"/>
        <a:ext cx="4444729" cy="922897"/>
      </dsp:txXfrm>
    </dsp:sp>
    <dsp:sp modelId="{266EE947-5FD3-4B45-A3FB-7AFBCE5AB0D7}">
      <dsp:nvSpPr>
        <dsp:cNvPr id="0" name=""/>
        <dsp:cNvSpPr/>
      </dsp:nvSpPr>
      <dsp:spPr>
        <a:xfrm>
          <a:off x="775542" y="2107737"/>
          <a:ext cx="1153622" cy="115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EE6B0-2E3A-4AAB-893F-4AFE19939155}">
      <dsp:nvSpPr>
        <dsp:cNvPr id="0" name=""/>
        <dsp:cNvSpPr/>
      </dsp:nvSpPr>
      <dsp:spPr>
        <a:xfrm>
          <a:off x="1555326" y="3607003"/>
          <a:ext cx="4241757" cy="922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255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digitální</a:t>
          </a:r>
          <a:endParaRPr lang="cs-CZ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5326" y="3607003"/>
        <a:ext cx="4241757" cy="922897"/>
      </dsp:txXfrm>
    </dsp:sp>
    <dsp:sp modelId="{FE8DF869-A472-4527-A2DE-DF2D0A917C90}">
      <dsp:nvSpPr>
        <dsp:cNvPr id="0" name=""/>
        <dsp:cNvSpPr/>
      </dsp:nvSpPr>
      <dsp:spPr>
        <a:xfrm>
          <a:off x="978515" y="3491640"/>
          <a:ext cx="1153622" cy="115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82006-4CDC-4D72-9AA0-9BAEB6C9DDC4}">
      <dsp:nvSpPr>
        <dsp:cNvPr id="0" name=""/>
        <dsp:cNvSpPr/>
      </dsp:nvSpPr>
      <dsp:spPr>
        <a:xfrm>
          <a:off x="1352353" y="4990906"/>
          <a:ext cx="4444729" cy="922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255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občanská</a:t>
          </a:r>
          <a:endParaRPr lang="cs-CZ" sz="3600" kern="1200" dirty="0"/>
        </a:p>
      </dsp:txBody>
      <dsp:txXfrm>
        <a:off x="1352353" y="4990906"/>
        <a:ext cx="4444729" cy="922897"/>
      </dsp:txXfrm>
    </dsp:sp>
    <dsp:sp modelId="{FE568A82-09EA-4B02-AD85-3A1DE07968D9}">
      <dsp:nvSpPr>
        <dsp:cNvPr id="0" name=""/>
        <dsp:cNvSpPr/>
      </dsp:nvSpPr>
      <dsp:spPr>
        <a:xfrm>
          <a:off x="775542" y="4875544"/>
          <a:ext cx="1153622" cy="115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887A8-3002-4034-9FD9-E5940E5B3605}">
      <dsp:nvSpPr>
        <dsp:cNvPr id="0" name=""/>
        <dsp:cNvSpPr/>
      </dsp:nvSpPr>
      <dsp:spPr>
        <a:xfrm>
          <a:off x="691032" y="6374810"/>
          <a:ext cx="5106051" cy="9228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255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kulturní povědomí </a:t>
          </a:r>
          <a:br>
            <a:rPr lang="cs-CZ" sz="3500" kern="1200" dirty="0" smtClean="0"/>
          </a:br>
          <a:r>
            <a:rPr lang="cs-CZ" sz="3500" kern="1200" dirty="0" smtClean="0"/>
            <a:t>a vyjádření</a:t>
          </a:r>
          <a:endParaRPr lang="cs-CZ" sz="3500" kern="1200" dirty="0"/>
        </a:p>
      </dsp:txBody>
      <dsp:txXfrm>
        <a:off x="691032" y="6374810"/>
        <a:ext cx="5106051" cy="922897"/>
      </dsp:txXfrm>
    </dsp:sp>
    <dsp:sp modelId="{B6CB4468-6FA3-491A-B467-1ECAC0E82BC8}">
      <dsp:nvSpPr>
        <dsp:cNvPr id="0" name=""/>
        <dsp:cNvSpPr/>
      </dsp:nvSpPr>
      <dsp:spPr>
        <a:xfrm>
          <a:off x="114221" y="6259448"/>
          <a:ext cx="1153622" cy="115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7696F-6242-4D17-8E05-0EDCF981C0CD}">
      <dsp:nvSpPr>
        <dsp:cNvPr id="0" name=""/>
        <dsp:cNvSpPr/>
      </dsp:nvSpPr>
      <dsp:spPr>
        <a:xfrm>
          <a:off x="171940" y="551367"/>
          <a:ext cx="3816855" cy="1526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děti předškolního věku</a:t>
          </a:r>
          <a:endParaRPr lang="cs-CZ" sz="2000" b="1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5311" y="551367"/>
        <a:ext cx="2290113" cy="1526742"/>
      </dsp:txXfrm>
    </dsp:sp>
    <dsp:sp modelId="{3E2BB162-ED60-4444-9978-9164AD90B49B}">
      <dsp:nvSpPr>
        <dsp:cNvPr id="0" name=""/>
        <dsp:cNvSpPr/>
      </dsp:nvSpPr>
      <dsp:spPr>
        <a:xfrm>
          <a:off x="3439458" y="573948"/>
          <a:ext cx="3816855" cy="1526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žáci mladšího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staršího školního věku </a:t>
          </a:r>
          <a:endParaRPr lang="cs-CZ" sz="2000" b="1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2829" y="573948"/>
        <a:ext cx="2290113" cy="1526742"/>
      </dsp:txXfrm>
    </dsp:sp>
    <dsp:sp modelId="{381BF8B9-4AC1-42FE-BAD4-8AF20E9747F1}">
      <dsp:nvSpPr>
        <dsp:cNvPr id="0" name=""/>
        <dsp:cNvSpPr/>
      </dsp:nvSpPr>
      <dsp:spPr>
        <a:xfrm>
          <a:off x="6676354" y="593002"/>
          <a:ext cx="3816855" cy="1526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žáci SŠ</a:t>
          </a:r>
          <a:endParaRPr lang="cs-CZ" sz="2000" b="1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39725" y="593002"/>
        <a:ext cx="2290113" cy="1526742"/>
      </dsp:txXfrm>
    </dsp:sp>
    <dsp:sp modelId="{65E047B1-2DAF-432A-8067-CB9A9EB489C4}">
      <dsp:nvSpPr>
        <dsp:cNvPr id="0" name=""/>
        <dsp:cNvSpPr/>
      </dsp:nvSpPr>
      <dsp:spPr>
        <a:xfrm>
          <a:off x="9941575" y="573948"/>
          <a:ext cx="3816855" cy="1526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dospělí účastníci vzdělávání</a:t>
          </a:r>
          <a:endParaRPr lang="cs-CZ" sz="2000" b="1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04946" y="573948"/>
        <a:ext cx="2290113" cy="1526742"/>
      </dsp:txXfrm>
    </dsp:sp>
    <dsp:sp modelId="{08C03DF0-30D0-43D3-8F33-E7CE843787A1}">
      <dsp:nvSpPr>
        <dsp:cNvPr id="0" name=""/>
        <dsp:cNvSpPr/>
      </dsp:nvSpPr>
      <dsp:spPr>
        <a:xfrm>
          <a:off x="13235152" y="573948"/>
          <a:ext cx="3816855" cy="1526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senioři</a:t>
          </a:r>
          <a:endParaRPr lang="cs-CZ" sz="2000" b="1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98523" y="573948"/>
        <a:ext cx="2290113" cy="1526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11489-A62E-460A-AD8A-2F8264553291}" type="datetimeFigureOut">
              <a:rPr lang="cs-CZ" smtClean="0"/>
              <a:t>13. 11. 2018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D5B3-153B-46B2-8256-1C62CF219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61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13.11.2018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68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</a:rPr>
              <a:t>P-KAP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</a:rPr>
              <a:t>P-KAP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monitor.cz/" TargetMode="External"/><Relationship Id="rId2" Type="http://schemas.openxmlformats.org/officeDocument/2006/relationships/hyperlink" Target="http://www.univ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943100"/>
            <a:ext cx="15621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3600" b="1" dirty="0" smtClean="0"/>
              <a:t>      60 % SŠ a VOŠ </a:t>
            </a:r>
            <a:r>
              <a:rPr lang="cs-CZ" sz="3600" b="1" dirty="0"/>
              <a:t>poskytuje v ČR </a:t>
            </a:r>
            <a:r>
              <a:rPr lang="cs-CZ" sz="3600" b="1" dirty="0" smtClean="0"/>
              <a:t> další vzdělávání</a:t>
            </a:r>
            <a:endParaRPr lang="cs-CZ" sz="3600" b="1" dirty="0"/>
          </a:p>
          <a:p>
            <a:pPr marL="839788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/>
              <a:t>  </a:t>
            </a:r>
            <a:r>
              <a:rPr lang="cs-CZ" sz="3600" b="1" dirty="0" smtClean="0"/>
              <a:t>41 % škol </a:t>
            </a:r>
            <a:r>
              <a:rPr lang="cs-CZ" sz="3600" b="1" dirty="0"/>
              <a:t>se nejvíce </a:t>
            </a:r>
            <a:r>
              <a:rPr lang="cs-CZ" sz="3600" b="1" dirty="0" smtClean="0"/>
              <a:t>věnuje  </a:t>
            </a:r>
            <a:r>
              <a:rPr lang="cs-CZ" sz="3600" b="1" dirty="0"/>
              <a:t>DV PP </a:t>
            </a:r>
          </a:p>
          <a:p>
            <a:pPr marL="839788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/>
              <a:t>  </a:t>
            </a:r>
            <a:r>
              <a:rPr lang="cs-CZ" sz="3600" b="1" dirty="0" smtClean="0"/>
              <a:t>34 % škol poskytuje </a:t>
            </a:r>
            <a:r>
              <a:rPr lang="cs-CZ" sz="3600" b="1" dirty="0"/>
              <a:t>občanům zájmové další </a:t>
            </a:r>
            <a:r>
              <a:rPr lang="cs-CZ" sz="3600" b="1" dirty="0" smtClean="0"/>
              <a:t>vzdělávání</a:t>
            </a:r>
            <a:endParaRPr lang="cs-CZ" sz="3600" b="1" dirty="0"/>
          </a:p>
          <a:p>
            <a:pPr marL="839788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/>
              <a:t>  </a:t>
            </a:r>
            <a:r>
              <a:rPr lang="cs-CZ" sz="3600" b="1" dirty="0" smtClean="0"/>
              <a:t>31 % škol poskytuje </a:t>
            </a:r>
            <a:r>
              <a:rPr lang="cs-CZ" sz="3600" b="1" dirty="0"/>
              <a:t>občanům </a:t>
            </a:r>
            <a:r>
              <a:rPr lang="cs-CZ" sz="3600" b="1" dirty="0" smtClean="0"/>
              <a:t> rekvalifikace</a:t>
            </a:r>
            <a:endParaRPr lang="cs-CZ" sz="3600" b="1" dirty="0"/>
          </a:p>
          <a:p>
            <a:pPr marL="839788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/>
              <a:t>  </a:t>
            </a:r>
            <a:r>
              <a:rPr lang="cs-CZ" sz="3600" b="1" dirty="0" smtClean="0"/>
              <a:t>30 % škol realizuje firemní vzdělávání</a:t>
            </a:r>
            <a:endParaRPr lang="cs-CZ" sz="3600" b="1" dirty="0"/>
          </a:p>
          <a:p>
            <a:pPr marL="839788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/>
              <a:t>  </a:t>
            </a:r>
            <a:r>
              <a:rPr lang="cs-CZ" sz="3600" b="1" dirty="0" smtClean="0"/>
              <a:t>28 % škol realizuje DV </a:t>
            </a:r>
            <a:r>
              <a:rPr lang="cs-CZ" sz="3600" b="1" dirty="0"/>
              <a:t>v oblasti ICT </a:t>
            </a:r>
          </a:p>
          <a:p>
            <a:pPr marL="839788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/>
              <a:t>  </a:t>
            </a:r>
            <a:r>
              <a:rPr lang="cs-CZ" sz="3600" b="1" dirty="0" smtClean="0"/>
              <a:t>21 % škol  poskytuje DV </a:t>
            </a:r>
            <a:r>
              <a:rPr lang="cs-CZ" sz="3600" b="1" dirty="0"/>
              <a:t>před vykonáním zkoušky podle NSK </a:t>
            </a:r>
          </a:p>
          <a:p>
            <a:pPr marL="839788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/>
              <a:t>  </a:t>
            </a:r>
            <a:r>
              <a:rPr lang="cs-CZ" sz="3600" b="1" dirty="0" smtClean="0"/>
              <a:t>18 % škol  poskytuje autorizace </a:t>
            </a:r>
            <a:r>
              <a:rPr lang="cs-CZ" sz="3600" b="1" dirty="0"/>
              <a:t>podle </a:t>
            </a:r>
            <a:r>
              <a:rPr lang="cs-CZ" sz="3600" b="1" dirty="0" smtClean="0"/>
              <a:t>zákona </a:t>
            </a:r>
            <a:r>
              <a:rPr lang="cs-CZ" sz="3600" b="1" dirty="0"/>
              <a:t>č. 179/2006 Sb., </a:t>
            </a:r>
          </a:p>
          <a:p>
            <a:pPr marL="839788" lvl="1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/>
              <a:t>  </a:t>
            </a:r>
            <a:r>
              <a:rPr lang="cs-CZ" sz="3600" b="1" dirty="0" smtClean="0"/>
              <a:t>13 % škol  </a:t>
            </a:r>
            <a:r>
              <a:rPr lang="cs-CZ" sz="3600" b="1" dirty="0"/>
              <a:t>se věnuje </a:t>
            </a:r>
            <a:r>
              <a:rPr lang="cs-CZ" sz="3600" b="1" dirty="0" smtClean="0"/>
              <a:t> DV seniorů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čem mluví čísla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9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Struktura poskytovaného vzdělávání </a:t>
            </a:r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 </a:t>
            </a:r>
            <a:r>
              <a:rPr lang="cs-CZ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vzdělávacím systému ČR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10512152" y="8383860"/>
            <a:ext cx="72008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10548156" y="6583660"/>
            <a:ext cx="900100" cy="792088"/>
          </a:xfrm>
          <a:prstGeom prst="straightConnector1">
            <a:avLst/>
          </a:prstGeom>
          <a:ln w="25400" cap="sq">
            <a:solidFill>
              <a:schemeClr val="accent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2986704"/>
              </p:ext>
            </p:extLst>
          </p:nvPr>
        </p:nvGraphicFramePr>
        <p:xfrm>
          <a:off x="3071770" y="2504049"/>
          <a:ext cx="13993110" cy="707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7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Rozvoj škol jako center celoživotního učení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76800" y="5216525"/>
            <a:ext cx="3810000" cy="3447098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b="1" dirty="0" smtClean="0">
              <a:solidFill>
                <a:srgbClr val="187A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cs-CZ" b="1" dirty="0" smtClean="0">
              <a:solidFill>
                <a:srgbClr val="187A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cs-CZ" b="1" dirty="0" smtClean="0">
                <a:cs typeface="Arial" charset="0"/>
              </a:rPr>
              <a:t>počáteční </a:t>
            </a:r>
            <a:br>
              <a:rPr lang="cs-CZ" b="1" dirty="0" smtClean="0">
                <a:cs typeface="Arial" charset="0"/>
              </a:rPr>
            </a:br>
            <a:r>
              <a:rPr lang="cs-CZ" b="1" dirty="0" smtClean="0">
                <a:cs typeface="Arial" charset="0"/>
              </a:rPr>
              <a:t>a </a:t>
            </a:r>
            <a:br>
              <a:rPr lang="cs-CZ" b="1" dirty="0" smtClean="0">
                <a:cs typeface="Arial" charset="0"/>
              </a:rPr>
            </a:br>
            <a:r>
              <a:rPr lang="cs-CZ" b="1" dirty="0" smtClean="0">
                <a:cs typeface="Arial" charset="0"/>
              </a:rPr>
              <a:t>další vzdělávání</a:t>
            </a:r>
          </a:p>
          <a:p>
            <a:pPr algn="ctr">
              <a:defRPr/>
            </a:pPr>
            <a:endParaRPr lang="cs-CZ" b="1" dirty="0">
              <a:solidFill>
                <a:srgbClr val="187A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defRPr/>
            </a:pPr>
            <a:endParaRPr lang="cs-CZ" sz="2800" dirty="0"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86800" y="5216525"/>
            <a:ext cx="4343400" cy="3447098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dirty="0">
              <a:solidFill>
                <a:srgbClr val="1EB5B9"/>
              </a:solidFill>
              <a:cs typeface="Arial" charset="0"/>
            </a:endParaRPr>
          </a:p>
          <a:p>
            <a:pPr algn="ctr">
              <a:defRPr/>
            </a:pPr>
            <a:endParaRPr lang="cs-CZ" b="1" dirty="0" smtClean="0">
              <a:solidFill>
                <a:srgbClr val="187A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cs-CZ" b="1" dirty="0" smtClean="0">
                <a:cs typeface="Arial" charset="0"/>
              </a:rPr>
              <a:t>procesy uznávání</a:t>
            </a:r>
          </a:p>
          <a:p>
            <a:pPr algn="ctr">
              <a:defRPr/>
            </a:pPr>
            <a:endParaRPr lang="cs-CZ" b="1" dirty="0" smtClean="0">
              <a:solidFill>
                <a:srgbClr val="187A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cs-CZ" b="1" dirty="0">
              <a:solidFill>
                <a:srgbClr val="187A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cs-CZ" sz="2800" dirty="0">
              <a:solidFill>
                <a:srgbClr val="187A98"/>
              </a:solidFill>
              <a:cs typeface="Arial" charset="0"/>
            </a:endParaRPr>
          </a:p>
          <a:p>
            <a:pPr>
              <a:defRPr/>
            </a:pPr>
            <a:endParaRPr lang="cs-CZ" sz="2800" dirty="0">
              <a:solidFill>
                <a:srgbClr val="1EB5B9"/>
              </a:solidFill>
              <a:cs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572000" y="1714500"/>
            <a:ext cx="8713788" cy="3502025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3400" b="1" dirty="0" smtClean="0">
                <a:latin typeface="Arial" charset="0"/>
                <a:cs typeface="Arial" charset="0"/>
              </a:rPr>
              <a:t>Centrum </a:t>
            </a:r>
            <a:br>
              <a:rPr lang="cs-CZ" sz="3400" b="1" dirty="0" smtClean="0">
                <a:latin typeface="Arial" charset="0"/>
                <a:cs typeface="Arial" charset="0"/>
              </a:rPr>
            </a:br>
            <a:r>
              <a:rPr lang="cs-CZ" sz="3400" b="1" dirty="0" smtClean="0">
                <a:latin typeface="Arial" charset="0"/>
                <a:cs typeface="Arial" charset="0"/>
              </a:rPr>
              <a:t>celoživotního učení</a:t>
            </a:r>
            <a:endParaRPr lang="cs-CZ" sz="3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třední škola jako centrum CŽU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8430115"/>
              </p:ext>
            </p:extLst>
          </p:nvPr>
        </p:nvGraphicFramePr>
        <p:xfrm>
          <a:off x="3815408" y="2623220"/>
          <a:ext cx="10977232" cy="636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01200" y="3415308"/>
            <a:ext cx="6400800" cy="5978559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>
              <a:buClr>
                <a:srgbClr val="FF9900"/>
              </a:buClr>
              <a:defRPr/>
            </a:pPr>
            <a:r>
              <a:rPr lang="cs-CZ" sz="3600" b="1" dirty="0">
                <a:cs typeface="Arial" charset="0"/>
              </a:rPr>
              <a:t>rozvoj potřebných profesních kompetencí PP</a:t>
            </a:r>
          </a:p>
          <a:p>
            <a:pPr>
              <a:buClr>
                <a:srgbClr val="FF9900"/>
              </a:buClr>
              <a:defRPr/>
            </a:pPr>
            <a:endParaRPr lang="cs-CZ" sz="3600" b="1" dirty="0">
              <a:cs typeface="Arial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3600" b="1" dirty="0">
                <a:cs typeface="Arial" charset="0"/>
              </a:rPr>
              <a:t>změna řízení škol</a:t>
            </a:r>
          </a:p>
          <a:p>
            <a:pPr>
              <a:buClr>
                <a:srgbClr val="FF9900"/>
              </a:buClr>
              <a:defRPr/>
            </a:pPr>
            <a:endParaRPr lang="cs-CZ" sz="3600" b="1" dirty="0">
              <a:cs typeface="Arial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3600" b="1" dirty="0">
                <a:cs typeface="Arial" charset="0"/>
              </a:rPr>
              <a:t>marketing</a:t>
            </a:r>
          </a:p>
          <a:p>
            <a:pPr>
              <a:buClr>
                <a:srgbClr val="FF9900"/>
              </a:buClr>
              <a:defRPr/>
            </a:pPr>
            <a:endParaRPr lang="cs-CZ" sz="3600" b="1" dirty="0">
              <a:cs typeface="Arial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3600" b="1" dirty="0">
                <a:cs typeface="Arial" charset="0"/>
              </a:rPr>
              <a:t>změna kritérií pro hodnocení škol</a:t>
            </a:r>
          </a:p>
          <a:p>
            <a:pPr>
              <a:buClr>
                <a:srgbClr val="FF9900"/>
              </a:buClr>
              <a:defRPr/>
            </a:pP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92497"/>
          </a:xfrm>
        </p:spPr>
        <p:txBody>
          <a:bodyPr lIns="137160" tIns="68580" rIns="137160" bIns="68580"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potřebuje škola k poskytování DV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51262" y="2443200"/>
            <a:ext cx="5832648" cy="6532557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457155" indent="-457155">
              <a:spcBef>
                <a:spcPts val="401"/>
              </a:spcBef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155" indent="-457155">
              <a:spcBef>
                <a:spcPts val="401"/>
              </a:spcBef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155" indent="-457155">
              <a:spcBef>
                <a:spcPts val="401"/>
              </a:spcBef>
            </a:pPr>
            <a:r>
              <a:rPr lang="cs-CZ" sz="3600" b="1" dirty="0"/>
              <a:t>personální zázemí</a:t>
            </a:r>
          </a:p>
          <a:p>
            <a:pPr marL="457155" indent="-457155">
              <a:spcBef>
                <a:spcPts val="401"/>
              </a:spcBef>
            </a:pPr>
            <a:endParaRPr lang="cs-CZ" sz="3600" b="1" dirty="0"/>
          </a:p>
          <a:p>
            <a:pPr marL="457155" indent="-457155">
              <a:spcBef>
                <a:spcPts val="401"/>
              </a:spcBef>
            </a:pPr>
            <a:r>
              <a:rPr lang="cs-CZ" sz="3600" b="1" dirty="0"/>
              <a:t>materiální vybavení</a:t>
            </a:r>
          </a:p>
          <a:p>
            <a:pPr marL="457155" indent="-457155">
              <a:spcBef>
                <a:spcPts val="401"/>
              </a:spcBef>
            </a:pPr>
            <a:endParaRPr lang="cs-CZ" sz="3600" b="1" dirty="0"/>
          </a:p>
          <a:p>
            <a:pPr marL="457155" indent="-457155">
              <a:spcBef>
                <a:spcPts val="401"/>
              </a:spcBef>
            </a:pPr>
            <a:r>
              <a:rPr lang="cs-CZ" sz="3600" b="1" dirty="0"/>
              <a:t>sociální partnerství</a:t>
            </a:r>
          </a:p>
          <a:p>
            <a:pPr marL="457155" indent="-457155">
              <a:spcBef>
                <a:spcPts val="401"/>
              </a:spcBef>
            </a:pPr>
            <a:endParaRPr lang="cs-CZ" sz="3600" b="1" dirty="0"/>
          </a:p>
          <a:p>
            <a:pPr marL="457155" indent="-457155">
              <a:spcBef>
                <a:spcPts val="401"/>
              </a:spcBef>
            </a:pPr>
            <a:r>
              <a:rPr lang="cs-CZ" sz="3600" b="1" dirty="0"/>
              <a:t>potřeby trhu práce v kraji</a:t>
            </a:r>
          </a:p>
          <a:p>
            <a:pPr marL="457155" indent="-457155">
              <a:spcBef>
                <a:spcPts val="401"/>
              </a:spcBef>
            </a:pPr>
            <a:endParaRPr lang="cs-CZ" sz="3600" b="1" dirty="0"/>
          </a:p>
          <a:p>
            <a:pPr marL="457155" indent="-457155">
              <a:spcBef>
                <a:spcPts val="401"/>
              </a:spcBef>
            </a:pPr>
            <a:r>
              <a:rPr lang="cs-CZ" sz="3600" b="1" dirty="0"/>
              <a:t>potřeby občanů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21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Vzdělávání pro dospělé</a:t>
            </a:r>
            <a:endParaRPr lang="cs-CZ" b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7953934"/>
              </p:ext>
            </p:extLst>
          </p:nvPr>
        </p:nvGraphicFramePr>
        <p:xfrm>
          <a:off x="3048000" y="2623613"/>
          <a:ext cx="13296800" cy="727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Občanské vzdělávání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457472" y="1915790"/>
            <a:ext cx="1669782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Vymezení a charakteristika:</a:t>
            </a:r>
          </a:p>
          <a:p>
            <a:pPr marL="457200" indent="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součástí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dalšího vzdělávání,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vytváří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předpoklady pro kultivaci jedince jako občana,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jeho adaptaci na měnící se podmínky společnosti a podmínky lidského života</a:t>
            </a: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slouží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 další socializaci a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utváření hodnotové orientace občanů.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3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Obsah:</a:t>
            </a:r>
          </a:p>
          <a:p>
            <a:pPr marL="890588" indent="-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oblast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všeobecného vzdělání (gramotnosti),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0588" indent="-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problematiku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etickou, hodnotovou,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0588" indent="-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právní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0588" indent="-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politickou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včetně prosociální aktivnosti a participace na životě společnosti. 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0588" indent="-433388">
              <a:buFontTx/>
              <a:buChar char="-"/>
            </a:pPr>
            <a:endParaRPr lang="cs-CZ" sz="1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3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Funkce: </a:t>
            </a:r>
          </a:p>
          <a:p>
            <a:pPr marL="890588" indent="-433388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rozdíl od vzdělání zájmového, které slouží výhradně potřebám a zájmům jedince,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0588"/>
            <a:r>
              <a:rPr lang="cs-CZ" sz="32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cs-CZ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 zájmu státu a stát ho deklaruje podporovat. </a:t>
            </a:r>
            <a:endParaRPr lang="cs-CZ" sz="32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endParaRPr lang="cs-CZ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</a:t>
            </a:r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bčanské vzdělávání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931668"/>
              </p:ext>
            </p:extLst>
          </p:nvPr>
        </p:nvGraphicFramePr>
        <p:xfrm>
          <a:off x="2087216" y="2673820"/>
          <a:ext cx="15265696" cy="699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/>
          <p:cNvSpPr/>
          <p:nvPr/>
        </p:nvSpPr>
        <p:spPr>
          <a:xfrm>
            <a:off x="863080" y="1901246"/>
            <a:ext cx="8099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latin typeface="+mj-lt"/>
                <a:cs typeface="Arial" pitchFamily="34" charset="0"/>
              </a:rPr>
              <a:t>Společný </a:t>
            </a:r>
            <a:r>
              <a:rPr lang="cs-CZ" sz="3200" b="1" dirty="0">
                <a:latin typeface="+mj-lt"/>
                <a:cs typeface="Arial" pitchFamily="34" charset="0"/>
              </a:rPr>
              <a:t>evropský koncept vzdělávání občanů </a:t>
            </a:r>
            <a:endParaRPr lang="cs-CZ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3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Gramotnosti evropského občana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5763625"/>
              </p:ext>
            </p:extLst>
          </p:nvPr>
        </p:nvGraphicFramePr>
        <p:xfrm>
          <a:off x="2616964" y="1382588"/>
          <a:ext cx="5832648" cy="844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733893"/>
              </p:ext>
            </p:extLst>
          </p:nvPr>
        </p:nvGraphicFramePr>
        <p:xfrm>
          <a:off x="9792072" y="1471092"/>
          <a:ext cx="5904656" cy="813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77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068" y="852458"/>
            <a:ext cx="16506678" cy="646331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Zájmové vzdělávání 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374794" y="5629890"/>
            <a:ext cx="14545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latin typeface="Arial" pitchFamily="34" charset="0"/>
                <a:cs typeface="Arial" pitchFamily="34" charset="0"/>
              </a:rPr>
              <a:t>Zájmové 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vzdělávání dospělých poskytované středními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školami může vycházet z: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89294" y="6588090"/>
            <a:ext cx="10116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vize 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školy –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profilace,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oborového 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zaměření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školy,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oborové 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kompetence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učitelů. 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1007096" y="2214149"/>
            <a:ext cx="149133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Cílem zájmového vzdělávání je:</a:t>
            </a:r>
          </a:p>
          <a:p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marL="117951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200" dirty="0" smtClean="0"/>
              <a:t>uspokojovat vzdělávací potřeby jedince podle jeho individuálních zájmů,</a:t>
            </a:r>
          </a:p>
          <a:p>
            <a:pPr marL="117951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200" dirty="0" smtClean="0"/>
              <a:t>prostředek dotváření osobnosti,</a:t>
            </a:r>
          </a:p>
          <a:p>
            <a:pPr marL="117951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200" dirty="0" smtClean="0"/>
              <a:t>prostředek seberealizace ve volném čase.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32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248765" y="-8095"/>
            <a:ext cx="8399576" cy="10243383"/>
            <a:chOff x="4666" y="661"/>
            <a:chExt cx="1156" cy="141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66" y="661"/>
              <a:ext cx="1148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666" y="661"/>
              <a:ext cx="529" cy="570"/>
            </a:xfrm>
            <a:custGeom>
              <a:avLst/>
              <a:gdLst>
                <a:gd name="T0" fmla="*/ 516 w 645"/>
                <a:gd name="T1" fmla="*/ 536 h 705"/>
                <a:gd name="T2" fmla="*/ 645 w 645"/>
                <a:gd name="T3" fmla="*/ 169 h 705"/>
                <a:gd name="T4" fmla="*/ 625 w 645"/>
                <a:gd name="T5" fmla="*/ 0 h 705"/>
                <a:gd name="T6" fmla="*/ 299 w 645"/>
                <a:gd name="T7" fmla="*/ 0 h 705"/>
                <a:gd name="T8" fmla="*/ 330 w 645"/>
                <a:gd name="T9" fmla="*/ 166 h 705"/>
                <a:gd name="T10" fmla="*/ 107 w 645"/>
                <a:gd name="T11" fmla="*/ 457 h 705"/>
                <a:gd name="T12" fmla="*/ 0 w 645"/>
                <a:gd name="T13" fmla="*/ 427 h 705"/>
                <a:gd name="T14" fmla="*/ 0 w 645"/>
                <a:gd name="T15" fmla="*/ 696 h 705"/>
                <a:gd name="T16" fmla="*/ 107 w 645"/>
                <a:gd name="T17" fmla="*/ 705 h 705"/>
                <a:gd name="T18" fmla="*/ 516 w 645"/>
                <a:gd name="T19" fmla="*/ 536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5" h="705">
                  <a:moveTo>
                    <a:pt x="516" y="536"/>
                  </a:moveTo>
                  <a:cubicBezTo>
                    <a:pt x="597" y="443"/>
                    <a:pt x="645" y="306"/>
                    <a:pt x="645" y="169"/>
                  </a:cubicBezTo>
                  <a:cubicBezTo>
                    <a:pt x="645" y="109"/>
                    <a:pt x="638" y="53"/>
                    <a:pt x="625" y="0"/>
                  </a:cubicBezTo>
                  <a:lnTo>
                    <a:pt x="299" y="0"/>
                  </a:lnTo>
                  <a:cubicBezTo>
                    <a:pt x="319" y="46"/>
                    <a:pt x="330" y="102"/>
                    <a:pt x="330" y="166"/>
                  </a:cubicBezTo>
                  <a:cubicBezTo>
                    <a:pt x="330" y="341"/>
                    <a:pt x="241" y="457"/>
                    <a:pt x="107" y="457"/>
                  </a:cubicBezTo>
                  <a:cubicBezTo>
                    <a:pt x="67" y="457"/>
                    <a:pt x="31" y="446"/>
                    <a:pt x="0" y="427"/>
                  </a:cubicBezTo>
                  <a:lnTo>
                    <a:pt x="0" y="696"/>
                  </a:lnTo>
                  <a:cubicBezTo>
                    <a:pt x="34" y="702"/>
                    <a:pt x="70" y="705"/>
                    <a:pt x="107" y="705"/>
                  </a:cubicBezTo>
                  <a:cubicBezTo>
                    <a:pt x="277" y="705"/>
                    <a:pt x="418" y="646"/>
                    <a:pt x="516" y="53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666" y="661"/>
              <a:ext cx="1156" cy="1410"/>
            </a:xfrm>
            <a:custGeom>
              <a:avLst/>
              <a:gdLst>
                <a:gd name="T0" fmla="*/ 107 w 1411"/>
                <a:gd name="T1" fmla="*/ 702 h 1744"/>
                <a:gd name="T2" fmla="*/ 404 w 1411"/>
                <a:gd name="T3" fmla="*/ 1042 h 1744"/>
                <a:gd name="T4" fmla="*/ 735 w 1411"/>
                <a:gd name="T5" fmla="*/ 1042 h 1744"/>
                <a:gd name="T6" fmla="*/ 974 w 1411"/>
                <a:gd name="T7" fmla="*/ 1042 h 1744"/>
                <a:gd name="T8" fmla="*/ 1259 w 1411"/>
                <a:gd name="T9" fmla="*/ 1042 h 1744"/>
                <a:gd name="T10" fmla="*/ 1411 w 1411"/>
                <a:gd name="T11" fmla="*/ 0 h 1744"/>
                <a:gd name="T12" fmla="*/ 121 w 1411"/>
                <a:gd name="T13" fmla="*/ 1574 h 1744"/>
                <a:gd name="T14" fmla="*/ 91 w 1411"/>
                <a:gd name="T15" fmla="*/ 1641 h 1744"/>
                <a:gd name="T16" fmla="*/ 62 w 1411"/>
                <a:gd name="T17" fmla="*/ 1574 h 1744"/>
                <a:gd name="T18" fmla="*/ 80 w 1411"/>
                <a:gd name="T19" fmla="*/ 1676 h 1744"/>
                <a:gd name="T20" fmla="*/ 177 w 1411"/>
                <a:gd name="T21" fmla="*/ 1632 h 1744"/>
                <a:gd name="T22" fmla="*/ 139 w 1411"/>
                <a:gd name="T23" fmla="*/ 1518 h 1744"/>
                <a:gd name="T24" fmla="*/ 52 w 1411"/>
                <a:gd name="T25" fmla="*/ 1517 h 1744"/>
                <a:gd name="T26" fmla="*/ 57 w 1411"/>
                <a:gd name="T27" fmla="*/ 1656 h 1744"/>
                <a:gd name="T28" fmla="*/ 188 w 1411"/>
                <a:gd name="T29" fmla="*/ 1598 h 1744"/>
                <a:gd name="T30" fmla="*/ 331 w 1411"/>
                <a:gd name="T31" fmla="*/ 1672 h 1744"/>
                <a:gd name="T32" fmla="*/ 331 w 1411"/>
                <a:gd name="T33" fmla="*/ 1523 h 1744"/>
                <a:gd name="T34" fmla="*/ 311 w 1411"/>
                <a:gd name="T35" fmla="*/ 1573 h 1744"/>
                <a:gd name="T36" fmla="*/ 281 w 1411"/>
                <a:gd name="T37" fmla="*/ 1643 h 1744"/>
                <a:gd name="T38" fmla="*/ 250 w 1411"/>
                <a:gd name="T39" fmla="*/ 1573 h 1744"/>
                <a:gd name="T40" fmla="*/ 505 w 1411"/>
                <a:gd name="T41" fmla="*/ 1539 h 1744"/>
                <a:gd name="T42" fmla="*/ 389 w 1411"/>
                <a:gd name="T43" fmla="*/ 1551 h 1744"/>
                <a:gd name="T44" fmla="*/ 423 w 1411"/>
                <a:gd name="T45" fmla="*/ 1675 h 1744"/>
                <a:gd name="T46" fmla="*/ 511 w 1411"/>
                <a:gd name="T47" fmla="*/ 1678 h 1744"/>
                <a:gd name="T48" fmla="*/ 505 w 1411"/>
                <a:gd name="T49" fmla="*/ 1242 h 1744"/>
                <a:gd name="T50" fmla="*/ 488 w 1411"/>
                <a:gd name="T51" fmla="*/ 1558 h 1744"/>
                <a:gd name="T52" fmla="*/ 489 w 1411"/>
                <a:gd name="T53" fmla="*/ 1635 h 1744"/>
                <a:gd name="T54" fmla="*/ 437 w 1411"/>
                <a:gd name="T55" fmla="*/ 1597 h 1744"/>
                <a:gd name="T56" fmla="*/ 667 w 1411"/>
                <a:gd name="T57" fmla="*/ 1554 h 1744"/>
                <a:gd name="T58" fmla="*/ 696 w 1411"/>
                <a:gd name="T59" fmla="*/ 1620 h 1744"/>
                <a:gd name="T60" fmla="*/ 637 w 1411"/>
                <a:gd name="T61" fmla="*/ 1621 h 1744"/>
                <a:gd name="T62" fmla="*/ 667 w 1411"/>
                <a:gd name="T63" fmla="*/ 1554 h 1744"/>
                <a:gd name="T64" fmla="*/ 714 w 1411"/>
                <a:gd name="T65" fmla="*/ 1677 h 1744"/>
                <a:gd name="T66" fmla="*/ 752 w 1411"/>
                <a:gd name="T67" fmla="*/ 1562 h 1744"/>
                <a:gd name="T68" fmla="*/ 651 w 1411"/>
                <a:gd name="T69" fmla="*/ 1522 h 1744"/>
                <a:gd name="T70" fmla="*/ 577 w 1411"/>
                <a:gd name="T71" fmla="*/ 1744 h 1744"/>
                <a:gd name="T72" fmla="*/ 810 w 1411"/>
                <a:gd name="T73" fmla="*/ 1523 h 1744"/>
                <a:gd name="T74" fmla="*/ 810 w 1411"/>
                <a:gd name="T75" fmla="*/ 1672 h 1744"/>
                <a:gd name="T76" fmla="*/ 953 w 1411"/>
                <a:gd name="T77" fmla="*/ 1598 h 1744"/>
                <a:gd name="T78" fmla="*/ 860 w 1411"/>
                <a:gd name="T79" fmla="*/ 1551 h 1744"/>
                <a:gd name="T80" fmla="*/ 890 w 1411"/>
                <a:gd name="T81" fmla="*/ 1622 h 1744"/>
                <a:gd name="T82" fmla="*/ 829 w 1411"/>
                <a:gd name="T83" fmla="*/ 1622 h 1744"/>
                <a:gd name="T84" fmla="*/ 860 w 1411"/>
                <a:gd name="T85" fmla="*/ 1551 h 1744"/>
                <a:gd name="T86" fmla="*/ 1034 w 1411"/>
                <a:gd name="T87" fmla="*/ 1521 h 1744"/>
                <a:gd name="T88" fmla="*/ 964 w 1411"/>
                <a:gd name="T89" fmla="*/ 1678 h 1744"/>
                <a:gd name="T90" fmla="*/ 1059 w 1411"/>
                <a:gd name="T91" fmla="*/ 1559 h 1744"/>
                <a:gd name="T92" fmla="*/ 1230 w 1411"/>
                <a:gd name="T93" fmla="*/ 1594 h 1744"/>
                <a:gd name="T94" fmla="*/ 1120 w 1411"/>
                <a:gd name="T95" fmla="*/ 1515 h 1744"/>
                <a:gd name="T96" fmla="*/ 1139 w 1411"/>
                <a:gd name="T97" fmla="*/ 1547 h 1744"/>
                <a:gd name="T98" fmla="*/ 1157 w 1411"/>
                <a:gd name="T99" fmla="*/ 1576 h 1744"/>
                <a:gd name="T100" fmla="*/ 1095 w 1411"/>
                <a:gd name="T101" fmla="*/ 1674 h 1744"/>
                <a:gd name="T102" fmla="*/ 1182 w 1411"/>
                <a:gd name="T103" fmla="*/ 1678 h 1744"/>
                <a:gd name="T104" fmla="*/ 1178 w 1411"/>
                <a:gd name="T105" fmla="*/ 1605 h 1744"/>
                <a:gd name="T106" fmla="*/ 1144 w 1411"/>
                <a:gd name="T107" fmla="*/ 1646 h 1744"/>
                <a:gd name="T108" fmla="*/ 1128 w 1411"/>
                <a:gd name="T109" fmla="*/ 1614 h 1744"/>
                <a:gd name="T110" fmla="*/ 1008 w 1411"/>
                <a:gd name="T111" fmla="*/ 1411 h 1744"/>
                <a:gd name="T112" fmla="*/ 1225 w 1411"/>
                <a:gd name="T113" fmla="*/ 1411 h 1744"/>
                <a:gd name="T114" fmla="*/ 1268 w 1411"/>
                <a:gd name="T115" fmla="*/ 1285 h 1744"/>
                <a:gd name="T116" fmla="*/ 959 w 1411"/>
                <a:gd name="T117" fmla="*/ 1265 h 1744"/>
                <a:gd name="T118" fmla="*/ 1252 w 1411"/>
                <a:gd name="T119" fmla="*/ 1109 h 1744"/>
                <a:gd name="T120" fmla="*/ 1251 w 1411"/>
                <a:gd name="T121" fmla="*/ 1218 h 1744"/>
                <a:gd name="T122" fmla="*/ 299 w 1411"/>
                <a:gd name="T123" fmla="*/ 0 h 1744"/>
                <a:gd name="T124" fmla="*/ 330 w 1411"/>
                <a:gd name="T125" fmla="*/ 166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1" h="1744">
                  <a:moveTo>
                    <a:pt x="623" y="0"/>
                  </a:moveTo>
                  <a:cubicBezTo>
                    <a:pt x="636" y="52"/>
                    <a:pt x="643" y="108"/>
                    <a:pt x="643" y="169"/>
                  </a:cubicBezTo>
                  <a:cubicBezTo>
                    <a:pt x="643" y="305"/>
                    <a:pt x="595" y="441"/>
                    <a:pt x="514" y="534"/>
                  </a:cubicBezTo>
                  <a:cubicBezTo>
                    <a:pt x="417" y="643"/>
                    <a:pt x="276" y="702"/>
                    <a:pt x="107" y="702"/>
                  </a:cubicBezTo>
                  <a:cubicBezTo>
                    <a:pt x="70" y="702"/>
                    <a:pt x="34" y="699"/>
                    <a:pt x="0" y="694"/>
                  </a:cubicBezTo>
                  <a:lnTo>
                    <a:pt x="0" y="1411"/>
                  </a:lnTo>
                  <a:lnTo>
                    <a:pt x="404" y="1411"/>
                  </a:lnTo>
                  <a:lnTo>
                    <a:pt x="404" y="1042"/>
                  </a:lnTo>
                  <a:lnTo>
                    <a:pt x="505" y="1042"/>
                  </a:lnTo>
                  <a:lnTo>
                    <a:pt x="505" y="1203"/>
                  </a:lnTo>
                  <a:lnTo>
                    <a:pt x="622" y="1042"/>
                  </a:lnTo>
                  <a:lnTo>
                    <a:pt x="735" y="1042"/>
                  </a:lnTo>
                  <a:lnTo>
                    <a:pt x="596" y="1214"/>
                  </a:lnTo>
                  <a:lnTo>
                    <a:pt x="723" y="1380"/>
                  </a:lnTo>
                  <a:lnTo>
                    <a:pt x="853" y="1042"/>
                  </a:lnTo>
                  <a:lnTo>
                    <a:pt x="974" y="1042"/>
                  </a:lnTo>
                  <a:lnTo>
                    <a:pt x="1116" y="1411"/>
                  </a:lnTo>
                  <a:lnTo>
                    <a:pt x="1124" y="1411"/>
                  </a:lnTo>
                  <a:lnTo>
                    <a:pt x="1124" y="1042"/>
                  </a:lnTo>
                  <a:lnTo>
                    <a:pt x="1259" y="1042"/>
                  </a:lnTo>
                  <a:cubicBezTo>
                    <a:pt x="1294" y="1042"/>
                    <a:pt x="1323" y="1046"/>
                    <a:pt x="1346" y="1054"/>
                  </a:cubicBezTo>
                  <a:cubicBezTo>
                    <a:pt x="1369" y="1063"/>
                    <a:pt x="1386" y="1076"/>
                    <a:pt x="1398" y="1094"/>
                  </a:cubicBezTo>
                  <a:cubicBezTo>
                    <a:pt x="1404" y="1104"/>
                    <a:pt x="1409" y="1115"/>
                    <a:pt x="1411" y="1128"/>
                  </a:cubicBezTo>
                  <a:lnTo>
                    <a:pt x="1411" y="0"/>
                  </a:lnTo>
                  <a:lnTo>
                    <a:pt x="623" y="0"/>
                  </a:lnTo>
                  <a:close/>
                  <a:moveTo>
                    <a:pt x="92" y="1554"/>
                  </a:moveTo>
                  <a:cubicBezTo>
                    <a:pt x="99" y="1554"/>
                    <a:pt x="105" y="1556"/>
                    <a:pt x="109" y="1559"/>
                  </a:cubicBezTo>
                  <a:cubicBezTo>
                    <a:pt x="114" y="1562"/>
                    <a:pt x="118" y="1567"/>
                    <a:pt x="121" y="1574"/>
                  </a:cubicBezTo>
                  <a:cubicBezTo>
                    <a:pt x="124" y="1580"/>
                    <a:pt x="125" y="1587"/>
                    <a:pt x="125" y="1596"/>
                  </a:cubicBezTo>
                  <a:cubicBezTo>
                    <a:pt x="125" y="1605"/>
                    <a:pt x="124" y="1614"/>
                    <a:pt x="121" y="1620"/>
                  </a:cubicBezTo>
                  <a:cubicBezTo>
                    <a:pt x="118" y="1627"/>
                    <a:pt x="114" y="1632"/>
                    <a:pt x="109" y="1635"/>
                  </a:cubicBezTo>
                  <a:cubicBezTo>
                    <a:pt x="104" y="1639"/>
                    <a:pt x="98" y="1641"/>
                    <a:pt x="91" y="1641"/>
                  </a:cubicBezTo>
                  <a:cubicBezTo>
                    <a:pt x="84" y="1641"/>
                    <a:pt x="78" y="1639"/>
                    <a:pt x="73" y="1636"/>
                  </a:cubicBezTo>
                  <a:cubicBezTo>
                    <a:pt x="68" y="1632"/>
                    <a:pt x="64" y="1627"/>
                    <a:pt x="62" y="1621"/>
                  </a:cubicBezTo>
                  <a:cubicBezTo>
                    <a:pt x="59" y="1614"/>
                    <a:pt x="57" y="1607"/>
                    <a:pt x="57" y="1598"/>
                  </a:cubicBezTo>
                  <a:cubicBezTo>
                    <a:pt x="57" y="1588"/>
                    <a:pt x="59" y="1580"/>
                    <a:pt x="62" y="1574"/>
                  </a:cubicBezTo>
                  <a:cubicBezTo>
                    <a:pt x="65" y="1567"/>
                    <a:pt x="69" y="1563"/>
                    <a:pt x="74" y="1559"/>
                  </a:cubicBezTo>
                  <a:cubicBezTo>
                    <a:pt x="79" y="1556"/>
                    <a:pt x="85" y="1554"/>
                    <a:pt x="92" y="1554"/>
                  </a:cubicBezTo>
                  <a:close/>
                  <a:moveTo>
                    <a:pt x="57" y="1656"/>
                  </a:moveTo>
                  <a:cubicBezTo>
                    <a:pt x="64" y="1665"/>
                    <a:pt x="72" y="1671"/>
                    <a:pt x="80" y="1676"/>
                  </a:cubicBezTo>
                  <a:cubicBezTo>
                    <a:pt x="89" y="1681"/>
                    <a:pt x="99" y="1683"/>
                    <a:pt x="111" y="1683"/>
                  </a:cubicBezTo>
                  <a:cubicBezTo>
                    <a:pt x="121" y="1683"/>
                    <a:pt x="130" y="1681"/>
                    <a:pt x="139" y="1677"/>
                  </a:cubicBezTo>
                  <a:cubicBezTo>
                    <a:pt x="148" y="1673"/>
                    <a:pt x="156" y="1667"/>
                    <a:pt x="162" y="1659"/>
                  </a:cubicBezTo>
                  <a:cubicBezTo>
                    <a:pt x="168" y="1652"/>
                    <a:pt x="174" y="1643"/>
                    <a:pt x="177" y="1632"/>
                  </a:cubicBezTo>
                  <a:cubicBezTo>
                    <a:pt x="181" y="1622"/>
                    <a:pt x="183" y="1610"/>
                    <a:pt x="183" y="1597"/>
                  </a:cubicBezTo>
                  <a:cubicBezTo>
                    <a:pt x="183" y="1584"/>
                    <a:pt x="181" y="1572"/>
                    <a:pt x="177" y="1562"/>
                  </a:cubicBezTo>
                  <a:cubicBezTo>
                    <a:pt x="174" y="1551"/>
                    <a:pt x="169" y="1542"/>
                    <a:pt x="162" y="1535"/>
                  </a:cubicBezTo>
                  <a:cubicBezTo>
                    <a:pt x="156" y="1528"/>
                    <a:pt x="148" y="1522"/>
                    <a:pt x="139" y="1518"/>
                  </a:cubicBezTo>
                  <a:cubicBezTo>
                    <a:pt x="130" y="1514"/>
                    <a:pt x="121" y="1512"/>
                    <a:pt x="110" y="1512"/>
                  </a:cubicBezTo>
                  <a:cubicBezTo>
                    <a:pt x="97" y="1512"/>
                    <a:pt x="86" y="1516"/>
                    <a:pt x="76" y="1522"/>
                  </a:cubicBezTo>
                  <a:cubicBezTo>
                    <a:pt x="66" y="1528"/>
                    <a:pt x="58" y="1536"/>
                    <a:pt x="52" y="1548"/>
                  </a:cubicBezTo>
                  <a:lnTo>
                    <a:pt x="52" y="1517"/>
                  </a:lnTo>
                  <a:lnTo>
                    <a:pt x="2" y="1517"/>
                  </a:lnTo>
                  <a:lnTo>
                    <a:pt x="2" y="1744"/>
                  </a:lnTo>
                  <a:lnTo>
                    <a:pt x="57" y="1744"/>
                  </a:lnTo>
                  <a:lnTo>
                    <a:pt x="57" y="1656"/>
                  </a:lnTo>
                  <a:close/>
                  <a:moveTo>
                    <a:pt x="281" y="1512"/>
                  </a:moveTo>
                  <a:cubicBezTo>
                    <a:pt x="261" y="1512"/>
                    <a:pt x="244" y="1516"/>
                    <a:pt x="231" y="1523"/>
                  </a:cubicBezTo>
                  <a:cubicBezTo>
                    <a:pt x="217" y="1529"/>
                    <a:pt x="206" y="1539"/>
                    <a:pt x="199" y="1552"/>
                  </a:cubicBezTo>
                  <a:cubicBezTo>
                    <a:pt x="192" y="1565"/>
                    <a:pt x="188" y="1580"/>
                    <a:pt x="188" y="1598"/>
                  </a:cubicBezTo>
                  <a:cubicBezTo>
                    <a:pt x="188" y="1615"/>
                    <a:pt x="192" y="1631"/>
                    <a:pt x="199" y="1643"/>
                  </a:cubicBezTo>
                  <a:cubicBezTo>
                    <a:pt x="206" y="1656"/>
                    <a:pt x="217" y="1666"/>
                    <a:pt x="231" y="1672"/>
                  </a:cubicBezTo>
                  <a:cubicBezTo>
                    <a:pt x="244" y="1679"/>
                    <a:pt x="261" y="1682"/>
                    <a:pt x="281" y="1682"/>
                  </a:cubicBezTo>
                  <a:cubicBezTo>
                    <a:pt x="300" y="1682"/>
                    <a:pt x="317" y="1679"/>
                    <a:pt x="331" y="1672"/>
                  </a:cubicBezTo>
                  <a:cubicBezTo>
                    <a:pt x="345" y="1666"/>
                    <a:pt x="355" y="1656"/>
                    <a:pt x="363" y="1643"/>
                  </a:cubicBezTo>
                  <a:cubicBezTo>
                    <a:pt x="370" y="1631"/>
                    <a:pt x="374" y="1615"/>
                    <a:pt x="374" y="1598"/>
                  </a:cubicBezTo>
                  <a:cubicBezTo>
                    <a:pt x="374" y="1580"/>
                    <a:pt x="370" y="1565"/>
                    <a:pt x="363" y="1552"/>
                  </a:cubicBezTo>
                  <a:cubicBezTo>
                    <a:pt x="355" y="1539"/>
                    <a:pt x="345" y="1529"/>
                    <a:pt x="331" y="1523"/>
                  </a:cubicBezTo>
                  <a:cubicBezTo>
                    <a:pt x="317" y="1516"/>
                    <a:pt x="300" y="1512"/>
                    <a:pt x="281" y="1512"/>
                  </a:cubicBezTo>
                  <a:close/>
                  <a:moveTo>
                    <a:pt x="281" y="1551"/>
                  </a:moveTo>
                  <a:cubicBezTo>
                    <a:pt x="288" y="1551"/>
                    <a:pt x="294" y="1553"/>
                    <a:pt x="299" y="1557"/>
                  </a:cubicBezTo>
                  <a:cubicBezTo>
                    <a:pt x="304" y="1560"/>
                    <a:pt x="308" y="1566"/>
                    <a:pt x="311" y="1573"/>
                  </a:cubicBezTo>
                  <a:cubicBezTo>
                    <a:pt x="314" y="1579"/>
                    <a:pt x="316" y="1588"/>
                    <a:pt x="316" y="1597"/>
                  </a:cubicBezTo>
                  <a:cubicBezTo>
                    <a:pt x="316" y="1607"/>
                    <a:pt x="314" y="1615"/>
                    <a:pt x="311" y="1622"/>
                  </a:cubicBezTo>
                  <a:cubicBezTo>
                    <a:pt x="308" y="1629"/>
                    <a:pt x="304" y="1634"/>
                    <a:pt x="299" y="1638"/>
                  </a:cubicBezTo>
                  <a:cubicBezTo>
                    <a:pt x="294" y="1641"/>
                    <a:pt x="288" y="1643"/>
                    <a:pt x="281" y="1643"/>
                  </a:cubicBezTo>
                  <a:cubicBezTo>
                    <a:pt x="274" y="1643"/>
                    <a:pt x="268" y="1641"/>
                    <a:pt x="263" y="1638"/>
                  </a:cubicBezTo>
                  <a:cubicBezTo>
                    <a:pt x="257" y="1634"/>
                    <a:pt x="253" y="1629"/>
                    <a:pt x="250" y="1622"/>
                  </a:cubicBezTo>
                  <a:cubicBezTo>
                    <a:pt x="247" y="1615"/>
                    <a:pt x="245" y="1607"/>
                    <a:pt x="245" y="1597"/>
                  </a:cubicBezTo>
                  <a:cubicBezTo>
                    <a:pt x="245" y="1588"/>
                    <a:pt x="247" y="1580"/>
                    <a:pt x="250" y="1573"/>
                  </a:cubicBezTo>
                  <a:cubicBezTo>
                    <a:pt x="253" y="1566"/>
                    <a:pt x="257" y="1561"/>
                    <a:pt x="262" y="1557"/>
                  </a:cubicBezTo>
                  <a:cubicBezTo>
                    <a:pt x="268" y="1553"/>
                    <a:pt x="274" y="1551"/>
                    <a:pt x="281" y="1551"/>
                  </a:cubicBezTo>
                  <a:close/>
                  <a:moveTo>
                    <a:pt x="505" y="1411"/>
                  </a:moveTo>
                  <a:lnTo>
                    <a:pt x="505" y="1539"/>
                  </a:lnTo>
                  <a:cubicBezTo>
                    <a:pt x="499" y="1530"/>
                    <a:pt x="491" y="1523"/>
                    <a:pt x="482" y="1519"/>
                  </a:cubicBezTo>
                  <a:cubicBezTo>
                    <a:pt x="473" y="1515"/>
                    <a:pt x="463" y="1512"/>
                    <a:pt x="452" y="1512"/>
                  </a:cubicBezTo>
                  <a:cubicBezTo>
                    <a:pt x="437" y="1513"/>
                    <a:pt x="425" y="1516"/>
                    <a:pt x="414" y="1523"/>
                  </a:cubicBezTo>
                  <a:cubicBezTo>
                    <a:pt x="403" y="1529"/>
                    <a:pt x="395" y="1539"/>
                    <a:pt x="389" y="1551"/>
                  </a:cubicBezTo>
                  <a:cubicBezTo>
                    <a:pt x="383" y="1564"/>
                    <a:pt x="380" y="1578"/>
                    <a:pt x="380" y="1595"/>
                  </a:cubicBezTo>
                  <a:cubicBezTo>
                    <a:pt x="380" y="1608"/>
                    <a:pt x="382" y="1620"/>
                    <a:pt x="385" y="1631"/>
                  </a:cubicBezTo>
                  <a:cubicBezTo>
                    <a:pt x="389" y="1641"/>
                    <a:pt x="394" y="1650"/>
                    <a:pt x="400" y="1658"/>
                  </a:cubicBezTo>
                  <a:cubicBezTo>
                    <a:pt x="407" y="1665"/>
                    <a:pt x="414" y="1671"/>
                    <a:pt x="423" y="1675"/>
                  </a:cubicBezTo>
                  <a:cubicBezTo>
                    <a:pt x="432" y="1679"/>
                    <a:pt x="442" y="1681"/>
                    <a:pt x="452" y="1681"/>
                  </a:cubicBezTo>
                  <a:cubicBezTo>
                    <a:pt x="465" y="1681"/>
                    <a:pt x="476" y="1678"/>
                    <a:pt x="486" y="1672"/>
                  </a:cubicBezTo>
                  <a:cubicBezTo>
                    <a:pt x="496" y="1666"/>
                    <a:pt x="504" y="1657"/>
                    <a:pt x="511" y="1646"/>
                  </a:cubicBezTo>
                  <a:lnTo>
                    <a:pt x="511" y="1678"/>
                  </a:lnTo>
                  <a:lnTo>
                    <a:pt x="560" y="1678"/>
                  </a:lnTo>
                  <a:lnTo>
                    <a:pt x="560" y="1411"/>
                  </a:lnTo>
                  <a:lnTo>
                    <a:pt x="621" y="1411"/>
                  </a:lnTo>
                  <a:lnTo>
                    <a:pt x="505" y="1242"/>
                  </a:lnTo>
                  <a:lnTo>
                    <a:pt x="505" y="1410"/>
                  </a:lnTo>
                  <a:lnTo>
                    <a:pt x="505" y="1411"/>
                  </a:lnTo>
                  <a:close/>
                  <a:moveTo>
                    <a:pt x="469" y="1553"/>
                  </a:moveTo>
                  <a:cubicBezTo>
                    <a:pt x="476" y="1553"/>
                    <a:pt x="483" y="1555"/>
                    <a:pt x="488" y="1558"/>
                  </a:cubicBezTo>
                  <a:cubicBezTo>
                    <a:pt x="493" y="1562"/>
                    <a:pt x="497" y="1567"/>
                    <a:pt x="500" y="1573"/>
                  </a:cubicBezTo>
                  <a:cubicBezTo>
                    <a:pt x="503" y="1580"/>
                    <a:pt x="505" y="1587"/>
                    <a:pt x="505" y="1596"/>
                  </a:cubicBezTo>
                  <a:cubicBezTo>
                    <a:pt x="505" y="1606"/>
                    <a:pt x="503" y="1613"/>
                    <a:pt x="500" y="1620"/>
                  </a:cubicBezTo>
                  <a:cubicBezTo>
                    <a:pt x="498" y="1626"/>
                    <a:pt x="494" y="1631"/>
                    <a:pt x="489" y="1635"/>
                  </a:cubicBezTo>
                  <a:cubicBezTo>
                    <a:pt x="484" y="1638"/>
                    <a:pt x="477" y="1640"/>
                    <a:pt x="470" y="1640"/>
                  </a:cubicBezTo>
                  <a:cubicBezTo>
                    <a:pt x="464" y="1640"/>
                    <a:pt x="458" y="1638"/>
                    <a:pt x="453" y="1635"/>
                  </a:cubicBezTo>
                  <a:cubicBezTo>
                    <a:pt x="448" y="1631"/>
                    <a:pt x="444" y="1626"/>
                    <a:pt x="441" y="1620"/>
                  </a:cubicBezTo>
                  <a:cubicBezTo>
                    <a:pt x="438" y="1614"/>
                    <a:pt x="437" y="1606"/>
                    <a:pt x="437" y="1597"/>
                  </a:cubicBezTo>
                  <a:cubicBezTo>
                    <a:pt x="437" y="1588"/>
                    <a:pt x="438" y="1580"/>
                    <a:pt x="441" y="1574"/>
                  </a:cubicBezTo>
                  <a:cubicBezTo>
                    <a:pt x="444" y="1567"/>
                    <a:pt x="448" y="1562"/>
                    <a:pt x="453" y="1558"/>
                  </a:cubicBezTo>
                  <a:cubicBezTo>
                    <a:pt x="458" y="1555"/>
                    <a:pt x="463" y="1553"/>
                    <a:pt x="469" y="1553"/>
                  </a:cubicBezTo>
                  <a:close/>
                  <a:moveTo>
                    <a:pt x="667" y="1554"/>
                  </a:moveTo>
                  <a:cubicBezTo>
                    <a:pt x="674" y="1554"/>
                    <a:pt x="679" y="1556"/>
                    <a:pt x="684" y="1559"/>
                  </a:cubicBezTo>
                  <a:cubicBezTo>
                    <a:pt x="689" y="1563"/>
                    <a:pt x="693" y="1567"/>
                    <a:pt x="696" y="1574"/>
                  </a:cubicBezTo>
                  <a:cubicBezTo>
                    <a:pt x="699" y="1580"/>
                    <a:pt x="700" y="1587"/>
                    <a:pt x="700" y="1596"/>
                  </a:cubicBezTo>
                  <a:cubicBezTo>
                    <a:pt x="700" y="1605"/>
                    <a:pt x="699" y="1614"/>
                    <a:pt x="696" y="1620"/>
                  </a:cubicBezTo>
                  <a:cubicBezTo>
                    <a:pt x="693" y="1627"/>
                    <a:pt x="689" y="1632"/>
                    <a:pt x="684" y="1635"/>
                  </a:cubicBezTo>
                  <a:cubicBezTo>
                    <a:pt x="679" y="1639"/>
                    <a:pt x="673" y="1641"/>
                    <a:pt x="666" y="1641"/>
                  </a:cubicBezTo>
                  <a:cubicBezTo>
                    <a:pt x="659" y="1641"/>
                    <a:pt x="653" y="1639"/>
                    <a:pt x="648" y="1636"/>
                  </a:cubicBezTo>
                  <a:cubicBezTo>
                    <a:pt x="643" y="1632"/>
                    <a:pt x="639" y="1627"/>
                    <a:pt x="637" y="1621"/>
                  </a:cubicBezTo>
                  <a:cubicBezTo>
                    <a:pt x="634" y="1614"/>
                    <a:pt x="632" y="1607"/>
                    <a:pt x="632" y="1598"/>
                  </a:cubicBezTo>
                  <a:cubicBezTo>
                    <a:pt x="632" y="1588"/>
                    <a:pt x="634" y="1580"/>
                    <a:pt x="637" y="1574"/>
                  </a:cubicBezTo>
                  <a:cubicBezTo>
                    <a:pt x="639" y="1567"/>
                    <a:pt x="643" y="1563"/>
                    <a:pt x="649" y="1559"/>
                  </a:cubicBezTo>
                  <a:cubicBezTo>
                    <a:pt x="654" y="1556"/>
                    <a:pt x="660" y="1554"/>
                    <a:pt x="667" y="1554"/>
                  </a:cubicBezTo>
                  <a:close/>
                  <a:moveTo>
                    <a:pt x="632" y="1656"/>
                  </a:moveTo>
                  <a:cubicBezTo>
                    <a:pt x="639" y="1665"/>
                    <a:pt x="646" y="1671"/>
                    <a:pt x="655" y="1676"/>
                  </a:cubicBezTo>
                  <a:cubicBezTo>
                    <a:pt x="664" y="1681"/>
                    <a:pt x="674" y="1683"/>
                    <a:pt x="685" y="1683"/>
                  </a:cubicBezTo>
                  <a:cubicBezTo>
                    <a:pt x="696" y="1683"/>
                    <a:pt x="705" y="1681"/>
                    <a:pt x="714" y="1677"/>
                  </a:cubicBezTo>
                  <a:cubicBezTo>
                    <a:pt x="723" y="1673"/>
                    <a:pt x="730" y="1667"/>
                    <a:pt x="737" y="1659"/>
                  </a:cubicBezTo>
                  <a:cubicBezTo>
                    <a:pt x="743" y="1652"/>
                    <a:pt x="748" y="1643"/>
                    <a:pt x="752" y="1632"/>
                  </a:cubicBezTo>
                  <a:cubicBezTo>
                    <a:pt x="756" y="1622"/>
                    <a:pt x="757" y="1610"/>
                    <a:pt x="757" y="1597"/>
                  </a:cubicBezTo>
                  <a:cubicBezTo>
                    <a:pt x="757" y="1584"/>
                    <a:pt x="756" y="1572"/>
                    <a:pt x="752" y="1562"/>
                  </a:cubicBezTo>
                  <a:cubicBezTo>
                    <a:pt x="749" y="1551"/>
                    <a:pt x="744" y="1542"/>
                    <a:pt x="737" y="1535"/>
                  </a:cubicBezTo>
                  <a:cubicBezTo>
                    <a:pt x="731" y="1528"/>
                    <a:pt x="723" y="1522"/>
                    <a:pt x="714" y="1518"/>
                  </a:cubicBezTo>
                  <a:cubicBezTo>
                    <a:pt x="705" y="1514"/>
                    <a:pt x="696" y="1512"/>
                    <a:pt x="685" y="1512"/>
                  </a:cubicBezTo>
                  <a:cubicBezTo>
                    <a:pt x="672" y="1512"/>
                    <a:pt x="661" y="1516"/>
                    <a:pt x="651" y="1522"/>
                  </a:cubicBezTo>
                  <a:cubicBezTo>
                    <a:pt x="641" y="1528"/>
                    <a:pt x="633" y="1536"/>
                    <a:pt x="627" y="1548"/>
                  </a:cubicBezTo>
                  <a:lnTo>
                    <a:pt x="627" y="1517"/>
                  </a:lnTo>
                  <a:lnTo>
                    <a:pt x="577" y="1517"/>
                  </a:lnTo>
                  <a:lnTo>
                    <a:pt x="577" y="1744"/>
                  </a:lnTo>
                  <a:lnTo>
                    <a:pt x="632" y="1744"/>
                  </a:lnTo>
                  <a:lnTo>
                    <a:pt x="632" y="1656"/>
                  </a:lnTo>
                  <a:close/>
                  <a:moveTo>
                    <a:pt x="860" y="1512"/>
                  </a:moveTo>
                  <a:cubicBezTo>
                    <a:pt x="840" y="1512"/>
                    <a:pt x="823" y="1516"/>
                    <a:pt x="810" y="1523"/>
                  </a:cubicBezTo>
                  <a:cubicBezTo>
                    <a:pt x="796" y="1529"/>
                    <a:pt x="785" y="1539"/>
                    <a:pt x="778" y="1552"/>
                  </a:cubicBezTo>
                  <a:cubicBezTo>
                    <a:pt x="771" y="1565"/>
                    <a:pt x="767" y="1580"/>
                    <a:pt x="767" y="1598"/>
                  </a:cubicBezTo>
                  <a:cubicBezTo>
                    <a:pt x="767" y="1615"/>
                    <a:pt x="771" y="1631"/>
                    <a:pt x="778" y="1643"/>
                  </a:cubicBezTo>
                  <a:cubicBezTo>
                    <a:pt x="785" y="1656"/>
                    <a:pt x="796" y="1666"/>
                    <a:pt x="810" y="1672"/>
                  </a:cubicBezTo>
                  <a:cubicBezTo>
                    <a:pt x="824" y="1679"/>
                    <a:pt x="840" y="1682"/>
                    <a:pt x="860" y="1682"/>
                  </a:cubicBezTo>
                  <a:cubicBezTo>
                    <a:pt x="879" y="1682"/>
                    <a:pt x="896" y="1679"/>
                    <a:pt x="910" y="1672"/>
                  </a:cubicBezTo>
                  <a:cubicBezTo>
                    <a:pt x="924" y="1666"/>
                    <a:pt x="934" y="1656"/>
                    <a:pt x="942" y="1643"/>
                  </a:cubicBezTo>
                  <a:cubicBezTo>
                    <a:pt x="949" y="1631"/>
                    <a:pt x="953" y="1615"/>
                    <a:pt x="953" y="1598"/>
                  </a:cubicBezTo>
                  <a:cubicBezTo>
                    <a:pt x="953" y="1580"/>
                    <a:pt x="949" y="1565"/>
                    <a:pt x="942" y="1552"/>
                  </a:cubicBezTo>
                  <a:cubicBezTo>
                    <a:pt x="934" y="1539"/>
                    <a:pt x="924" y="1529"/>
                    <a:pt x="910" y="1523"/>
                  </a:cubicBezTo>
                  <a:cubicBezTo>
                    <a:pt x="896" y="1516"/>
                    <a:pt x="879" y="1512"/>
                    <a:pt x="860" y="1512"/>
                  </a:cubicBezTo>
                  <a:close/>
                  <a:moveTo>
                    <a:pt x="860" y="1551"/>
                  </a:moveTo>
                  <a:cubicBezTo>
                    <a:pt x="867" y="1551"/>
                    <a:pt x="873" y="1553"/>
                    <a:pt x="878" y="1557"/>
                  </a:cubicBezTo>
                  <a:cubicBezTo>
                    <a:pt x="883" y="1560"/>
                    <a:pt x="887" y="1566"/>
                    <a:pt x="890" y="1573"/>
                  </a:cubicBezTo>
                  <a:cubicBezTo>
                    <a:pt x="893" y="1579"/>
                    <a:pt x="895" y="1588"/>
                    <a:pt x="895" y="1597"/>
                  </a:cubicBezTo>
                  <a:cubicBezTo>
                    <a:pt x="895" y="1607"/>
                    <a:pt x="893" y="1615"/>
                    <a:pt x="890" y="1622"/>
                  </a:cubicBezTo>
                  <a:cubicBezTo>
                    <a:pt x="887" y="1629"/>
                    <a:pt x="883" y="1634"/>
                    <a:pt x="878" y="1638"/>
                  </a:cubicBezTo>
                  <a:cubicBezTo>
                    <a:pt x="873" y="1641"/>
                    <a:pt x="867" y="1643"/>
                    <a:pt x="860" y="1643"/>
                  </a:cubicBezTo>
                  <a:cubicBezTo>
                    <a:pt x="853" y="1643"/>
                    <a:pt x="847" y="1641"/>
                    <a:pt x="842" y="1638"/>
                  </a:cubicBezTo>
                  <a:cubicBezTo>
                    <a:pt x="836" y="1634"/>
                    <a:pt x="832" y="1629"/>
                    <a:pt x="829" y="1622"/>
                  </a:cubicBezTo>
                  <a:cubicBezTo>
                    <a:pt x="826" y="1615"/>
                    <a:pt x="825" y="1607"/>
                    <a:pt x="824" y="1597"/>
                  </a:cubicBezTo>
                  <a:cubicBezTo>
                    <a:pt x="825" y="1588"/>
                    <a:pt x="826" y="1580"/>
                    <a:pt x="829" y="1573"/>
                  </a:cubicBezTo>
                  <a:cubicBezTo>
                    <a:pt x="832" y="1566"/>
                    <a:pt x="836" y="1561"/>
                    <a:pt x="841" y="1557"/>
                  </a:cubicBezTo>
                  <a:cubicBezTo>
                    <a:pt x="847" y="1553"/>
                    <a:pt x="853" y="1551"/>
                    <a:pt x="860" y="1551"/>
                  </a:cubicBezTo>
                  <a:close/>
                  <a:moveTo>
                    <a:pt x="1079" y="1514"/>
                  </a:moveTo>
                  <a:cubicBezTo>
                    <a:pt x="1076" y="1514"/>
                    <a:pt x="1073" y="1513"/>
                    <a:pt x="1070" y="1513"/>
                  </a:cubicBezTo>
                  <a:cubicBezTo>
                    <a:pt x="1068" y="1513"/>
                    <a:pt x="1065" y="1512"/>
                    <a:pt x="1063" y="1512"/>
                  </a:cubicBezTo>
                  <a:cubicBezTo>
                    <a:pt x="1052" y="1512"/>
                    <a:pt x="1042" y="1515"/>
                    <a:pt x="1034" y="1521"/>
                  </a:cubicBezTo>
                  <a:cubicBezTo>
                    <a:pt x="1026" y="1527"/>
                    <a:pt x="1019" y="1536"/>
                    <a:pt x="1013" y="1548"/>
                  </a:cubicBezTo>
                  <a:lnTo>
                    <a:pt x="1013" y="1517"/>
                  </a:lnTo>
                  <a:lnTo>
                    <a:pt x="964" y="1517"/>
                  </a:lnTo>
                  <a:lnTo>
                    <a:pt x="964" y="1678"/>
                  </a:lnTo>
                  <a:lnTo>
                    <a:pt x="1019" y="1678"/>
                  </a:lnTo>
                  <a:lnTo>
                    <a:pt x="1019" y="1610"/>
                  </a:lnTo>
                  <a:cubicBezTo>
                    <a:pt x="1019" y="1593"/>
                    <a:pt x="1023" y="1580"/>
                    <a:pt x="1030" y="1572"/>
                  </a:cubicBezTo>
                  <a:cubicBezTo>
                    <a:pt x="1036" y="1563"/>
                    <a:pt x="1046" y="1559"/>
                    <a:pt x="1059" y="1559"/>
                  </a:cubicBezTo>
                  <a:cubicBezTo>
                    <a:pt x="1062" y="1559"/>
                    <a:pt x="1065" y="1559"/>
                    <a:pt x="1068" y="1560"/>
                  </a:cubicBezTo>
                  <a:cubicBezTo>
                    <a:pt x="1071" y="1560"/>
                    <a:pt x="1074" y="1561"/>
                    <a:pt x="1077" y="1562"/>
                  </a:cubicBezTo>
                  <a:lnTo>
                    <a:pt x="1079" y="1514"/>
                  </a:lnTo>
                  <a:close/>
                  <a:moveTo>
                    <a:pt x="1230" y="1594"/>
                  </a:moveTo>
                  <a:cubicBezTo>
                    <a:pt x="1230" y="1575"/>
                    <a:pt x="1228" y="1560"/>
                    <a:pt x="1222" y="1548"/>
                  </a:cubicBezTo>
                  <a:cubicBezTo>
                    <a:pt x="1217" y="1536"/>
                    <a:pt x="1209" y="1527"/>
                    <a:pt x="1197" y="1521"/>
                  </a:cubicBezTo>
                  <a:cubicBezTo>
                    <a:pt x="1186" y="1515"/>
                    <a:pt x="1171" y="1512"/>
                    <a:pt x="1154" y="1512"/>
                  </a:cubicBezTo>
                  <a:cubicBezTo>
                    <a:pt x="1142" y="1512"/>
                    <a:pt x="1130" y="1513"/>
                    <a:pt x="1120" y="1515"/>
                  </a:cubicBezTo>
                  <a:cubicBezTo>
                    <a:pt x="1109" y="1517"/>
                    <a:pt x="1099" y="1519"/>
                    <a:pt x="1090" y="1523"/>
                  </a:cubicBezTo>
                  <a:lnTo>
                    <a:pt x="1091" y="1560"/>
                  </a:lnTo>
                  <a:cubicBezTo>
                    <a:pt x="1100" y="1555"/>
                    <a:pt x="1109" y="1552"/>
                    <a:pt x="1117" y="1550"/>
                  </a:cubicBezTo>
                  <a:cubicBezTo>
                    <a:pt x="1125" y="1548"/>
                    <a:pt x="1132" y="1547"/>
                    <a:pt x="1139" y="1547"/>
                  </a:cubicBezTo>
                  <a:cubicBezTo>
                    <a:pt x="1152" y="1547"/>
                    <a:pt x="1161" y="1549"/>
                    <a:pt x="1168" y="1554"/>
                  </a:cubicBezTo>
                  <a:cubicBezTo>
                    <a:pt x="1175" y="1558"/>
                    <a:pt x="1178" y="1565"/>
                    <a:pt x="1178" y="1574"/>
                  </a:cubicBezTo>
                  <a:lnTo>
                    <a:pt x="1178" y="1576"/>
                  </a:lnTo>
                  <a:lnTo>
                    <a:pt x="1157" y="1576"/>
                  </a:lnTo>
                  <a:cubicBezTo>
                    <a:pt x="1127" y="1576"/>
                    <a:pt x="1106" y="1580"/>
                    <a:pt x="1091" y="1589"/>
                  </a:cubicBezTo>
                  <a:cubicBezTo>
                    <a:pt x="1077" y="1598"/>
                    <a:pt x="1070" y="1611"/>
                    <a:pt x="1070" y="1629"/>
                  </a:cubicBezTo>
                  <a:cubicBezTo>
                    <a:pt x="1070" y="1639"/>
                    <a:pt x="1072" y="1648"/>
                    <a:pt x="1077" y="1656"/>
                  </a:cubicBezTo>
                  <a:cubicBezTo>
                    <a:pt x="1081" y="1664"/>
                    <a:pt x="1087" y="1670"/>
                    <a:pt x="1095" y="1674"/>
                  </a:cubicBezTo>
                  <a:cubicBezTo>
                    <a:pt x="1103" y="1678"/>
                    <a:pt x="1113" y="1680"/>
                    <a:pt x="1124" y="1680"/>
                  </a:cubicBezTo>
                  <a:cubicBezTo>
                    <a:pt x="1137" y="1680"/>
                    <a:pt x="1148" y="1678"/>
                    <a:pt x="1157" y="1674"/>
                  </a:cubicBezTo>
                  <a:cubicBezTo>
                    <a:pt x="1166" y="1670"/>
                    <a:pt x="1174" y="1663"/>
                    <a:pt x="1181" y="1653"/>
                  </a:cubicBezTo>
                  <a:lnTo>
                    <a:pt x="1182" y="1678"/>
                  </a:lnTo>
                  <a:lnTo>
                    <a:pt x="1230" y="1678"/>
                  </a:lnTo>
                  <a:lnTo>
                    <a:pt x="1230" y="1594"/>
                  </a:lnTo>
                  <a:close/>
                  <a:moveTo>
                    <a:pt x="1169" y="1605"/>
                  </a:moveTo>
                  <a:lnTo>
                    <a:pt x="1178" y="1605"/>
                  </a:lnTo>
                  <a:lnTo>
                    <a:pt x="1178" y="1610"/>
                  </a:lnTo>
                  <a:cubicBezTo>
                    <a:pt x="1178" y="1617"/>
                    <a:pt x="1177" y="1623"/>
                    <a:pt x="1174" y="1629"/>
                  </a:cubicBezTo>
                  <a:cubicBezTo>
                    <a:pt x="1171" y="1634"/>
                    <a:pt x="1167" y="1639"/>
                    <a:pt x="1161" y="1642"/>
                  </a:cubicBezTo>
                  <a:cubicBezTo>
                    <a:pt x="1156" y="1644"/>
                    <a:pt x="1150" y="1646"/>
                    <a:pt x="1144" y="1646"/>
                  </a:cubicBezTo>
                  <a:cubicBezTo>
                    <a:pt x="1140" y="1646"/>
                    <a:pt x="1136" y="1645"/>
                    <a:pt x="1133" y="1644"/>
                  </a:cubicBezTo>
                  <a:cubicBezTo>
                    <a:pt x="1130" y="1642"/>
                    <a:pt x="1127" y="1640"/>
                    <a:pt x="1126" y="1637"/>
                  </a:cubicBezTo>
                  <a:cubicBezTo>
                    <a:pt x="1124" y="1634"/>
                    <a:pt x="1123" y="1631"/>
                    <a:pt x="1123" y="1627"/>
                  </a:cubicBezTo>
                  <a:cubicBezTo>
                    <a:pt x="1123" y="1622"/>
                    <a:pt x="1125" y="1617"/>
                    <a:pt x="1128" y="1614"/>
                  </a:cubicBezTo>
                  <a:cubicBezTo>
                    <a:pt x="1131" y="1611"/>
                    <a:pt x="1136" y="1608"/>
                    <a:pt x="1143" y="1607"/>
                  </a:cubicBezTo>
                  <a:cubicBezTo>
                    <a:pt x="1150" y="1606"/>
                    <a:pt x="1158" y="1605"/>
                    <a:pt x="1169" y="1605"/>
                  </a:cubicBezTo>
                  <a:close/>
                  <a:moveTo>
                    <a:pt x="810" y="1411"/>
                  </a:moveTo>
                  <a:lnTo>
                    <a:pt x="1008" y="1411"/>
                  </a:lnTo>
                  <a:lnTo>
                    <a:pt x="983" y="1337"/>
                  </a:lnTo>
                  <a:lnTo>
                    <a:pt x="837" y="1337"/>
                  </a:lnTo>
                  <a:lnTo>
                    <a:pt x="810" y="1411"/>
                  </a:lnTo>
                  <a:close/>
                  <a:moveTo>
                    <a:pt x="1225" y="1411"/>
                  </a:moveTo>
                  <a:lnTo>
                    <a:pt x="1411" y="1411"/>
                  </a:lnTo>
                  <a:lnTo>
                    <a:pt x="1411" y="1193"/>
                  </a:lnTo>
                  <a:cubicBezTo>
                    <a:pt x="1406" y="1218"/>
                    <a:pt x="1395" y="1238"/>
                    <a:pt x="1377" y="1253"/>
                  </a:cubicBezTo>
                  <a:cubicBezTo>
                    <a:pt x="1352" y="1275"/>
                    <a:pt x="1316" y="1285"/>
                    <a:pt x="1268" y="1285"/>
                  </a:cubicBezTo>
                  <a:lnTo>
                    <a:pt x="1225" y="1285"/>
                  </a:lnTo>
                  <a:lnTo>
                    <a:pt x="1225" y="1411"/>
                  </a:lnTo>
                  <a:close/>
                  <a:moveTo>
                    <a:pt x="911" y="1125"/>
                  </a:moveTo>
                  <a:lnTo>
                    <a:pt x="959" y="1265"/>
                  </a:lnTo>
                  <a:lnTo>
                    <a:pt x="862" y="1265"/>
                  </a:lnTo>
                  <a:lnTo>
                    <a:pt x="911" y="1125"/>
                  </a:lnTo>
                  <a:close/>
                  <a:moveTo>
                    <a:pt x="1225" y="1109"/>
                  </a:moveTo>
                  <a:lnTo>
                    <a:pt x="1252" y="1109"/>
                  </a:lnTo>
                  <a:cubicBezTo>
                    <a:pt x="1272" y="1109"/>
                    <a:pt x="1287" y="1114"/>
                    <a:pt x="1297" y="1124"/>
                  </a:cubicBezTo>
                  <a:cubicBezTo>
                    <a:pt x="1307" y="1133"/>
                    <a:pt x="1313" y="1147"/>
                    <a:pt x="1313" y="1166"/>
                  </a:cubicBezTo>
                  <a:cubicBezTo>
                    <a:pt x="1313" y="1183"/>
                    <a:pt x="1307" y="1196"/>
                    <a:pt x="1297" y="1205"/>
                  </a:cubicBezTo>
                  <a:cubicBezTo>
                    <a:pt x="1287" y="1214"/>
                    <a:pt x="1272" y="1218"/>
                    <a:pt x="1251" y="1218"/>
                  </a:cubicBezTo>
                  <a:lnTo>
                    <a:pt x="1225" y="1218"/>
                  </a:lnTo>
                  <a:lnTo>
                    <a:pt x="1225" y="1109"/>
                  </a:lnTo>
                  <a:close/>
                  <a:moveTo>
                    <a:pt x="330" y="166"/>
                  </a:moveTo>
                  <a:cubicBezTo>
                    <a:pt x="330" y="102"/>
                    <a:pt x="319" y="46"/>
                    <a:pt x="299" y="0"/>
                  </a:cubicBezTo>
                  <a:lnTo>
                    <a:pt x="0" y="0"/>
                  </a:lnTo>
                  <a:lnTo>
                    <a:pt x="0" y="427"/>
                  </a:lnTo>
                  <a:cubicBezTo>
                    <a:pt x="31" y="446"/>
                    <a:pt x="67" y="457"/>
                    <a:pt x="107" y="457"/>
                  </a:cubicBezTo>
                  <a:cubicBezTo>
                    <a:pt x="241" y="457"/>
                    <a:pt x="330" y="341"/>
                    <a:pt x="330" y="16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4997" y="1503"/>
              <a:ext cx="825" cy="299"/>
            </a:xfrm>
            <a:custGeom>
              <a:avLst/>
              <a:gdLst>
                <a:gd name="T0" fmla="*/ 0 w 1007"/>
                <a:gd name="T1" fmla="*/ 369 h 369"/>
                <a:gd name="T2" fmla="*/ 101 w 1007"/>
                <a:gd name="T3" fmla="*/ 369 h 369"/>
                <a:gd name="T4" fmla="*/ 101 w 1007"/>
                <a:gd name="T5" fmla="*/ 200 h 369"/>
                <a:gd name="T6" fmla="*/ 217 w 1007"/>
                <a:gd name="T7" fmla="*/ 369 h 369"/>
                <a:gd name="T8" fmla="*/ 406 w 1007"/>
                <a:gd name="T9" fmla="*/ 369 h 369"/>
                <a:gd name="T10" fmla="*/ 433 w 1007"/>
                <a:gd name="T11" fmla="*/ 295 h 369"/>
                <a:gd name="T12" fmla="*/ 579 w 1007"/>
                <a:gd name="T13" fmla="*/ 295 h 369"/>
                <a:gd name="T14" fmla="*/ 604 w 1007"/>
                <a:gd name="T15" fmla="*/ 369 h 369"/>
                <a:gd name="T16" fmla="*/ 712 w 1007"/>
                <a:gd name="T17" fmla="*/ 369 h 369"/>
                <a:gd name="T18" fmla="*/ 570 w 1007"/>
                <a:gd name="T19" fmla="*/ 0 h 369"/>
                <a:gd name="T20" fmla="*/ 449 w 1007"/>
                <a:gd name="T21" fmla="*/ 0 h 369"/>
                <a:gd name="T22" fmla="*/ 319 w 1007"/>
                <a:gd name="T23" fmla="*/ 338 h 369"/>
                <a:gd name="T24" fmla="*/ 192 w 1007"/>
                <a:gd name="T25" fmla="*/ 172 h 369"/>
                <a:gd name="T26" fmla="*/ 331 w 1007"/>
                <a:gd name="T27" fmla="*/ 0 h 369"/>
                <a:gd name="T28" fmla="*/ 218 w 1007"/>
                <a:gd name="T29" fmla="*/ 0 h 369"/>
                <a:gd name="T30" fmla="*/ 101 w 1007"/>
                <a:gd name="T31" fmla="*/ 161 h 369"/>
                <a:gd name="T32" fmla="*/ 101 w 1007"/>
                <a:gd name="T33" fmla="*/ 0 h 369"/>
                <a:gd name="T34" fmla="*/ 0 w 1007"/>
                <a:gd name="T35" fmla="*/ 0 h 369"/>
                <a:gd name="T36" fmla="*/ 0 w 1007"/>
                <a:gd name="T37" fmla="*/ 369 h 369"/>
                <a:gd name="T38" fmla="*/ 720 w 1007"/>
                <a:gd name="T39" fmla="*/ 369 h 369"/>
                <a:gd name="T40" fmla="*/ 821 w 1007"/>
                <a:gd name="T41" fmla="*/ 369 h 369"/>
                <a:gd name="T42" fmla="*/ 821 w 1007"/>
                <a:gd name="T43" fmla="*/ 243 h 369"/>
                <a:gd name="T44" fmla="*/ 864 w 1007"/>
                <a:gd name="T45" fmla="*/ 243 h 369"/>
                <a:gd name="T46" fmla="*/ 973 w 1007"/>
                <a:gd name="T47" fmla="*/ 211 h 369"/>
                <a:gd name="T48" fmla="*/ 1007 w 1007"/>
                <a:gd name="T49" fmla="*/ 151 h 369"/>
                <a:gd name="T50" fmla="*/ 1007 w 1007"/>
                <a:gd name="T51" fmla="*/ 86 h 369"/>
                <a:gd name="T52" fmla="*/ 994 w 1007"/>
                <a:gd name="T53" fmla="*/ 52 h 369"/>
                <a:gd name="T54" fmla="*/ 942 w 1007"/>
                <a:gd name="T55" fmla="*/ 12 h 369"/>
                <a:gd name="T56" fmla="*/ 855 w 1007"/>
                <a:gd name="T57" fmla="*/ 0 h 369"/>
                <a:gd name="T58" fmla="*/ 720 w 1007"/>
                <a:gd name="T59" fmla="*/ 0 h 369"/>
                <a:gd name="T60" fmla="*/ 720 w 1007"/>
                <a:gd name="T61" fmla="*/ 369 h 369"/>
                <a:gd name="T62" fmla="*/ 507 w 1007"/>
                <a:gd name="T63" fmla="*/ 83 h 369"/>
                <a:gd name="T64" fmla="*/ 555 w 1007"/>
                <a:gd name="T65" fmla="*/ 223 h 369"/>
                <a:gd name="T66" fmla="*/ 458 w 1007"/>
                <a:gd name="T67" fmla="*/ 223 h 369"/>
                <a:gd name="T68" fmla="*/ 507 w 1007"/>
                <a:gd name="T69" fmla="*/ 83 h 369"/>
                <a:gd name="T70" fmla="*/ 821 w 1007"/>
                <a:gd name="T71" fmla="*/ 67 h 369"/>
                <a:gd name="T72" fmla="*/ 848 w 1007"/>
                <a:gd name="T73" fmla="*/ 67 h 369"/>
                <a:gd name="T74" fmla="*/ 893 w 1007"/>
                <a:gd name="T75" fmla="*/ 82 h 369"/>
                <a:gd name="T76" fmla="*/ 909 w 1007"/>
                <a:gd name="T77" fmla="*/ 124 h 369"/>
                <a:gd name="T78" fmla="*/ 893 w 1007"/>
                <a:gd name="T79" fmla="*/ 163 h 369"/>
                <a:gd name="T80" fmla="*/ 847 w 1007"/>
                <a:gd name="T81" fmla="*/ 176 h 369"/>
                <a:gd name="T82" fmla="*/ 821 w 1007"/>
                <a:gd name="T83" fmla="*/ 176 h 369"/>
                <a:gd name="T84" fmla="*/ 821 w 1007"/>
                <a:gd name="T85" fmla="*/ 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7" h="369">
                  <a:moveTo>
                    <a:pt x="0" y="369"/>
                  </a:moveTo>
                  <a:lnTo>
                    <a:pt x="101" y="369"/>
                  </a:lnTo>
                  <a:lnTo>
                    <a:pt x="101" y="200"/>
                  </a:lnTo>
                  <a:lnTo>
                    <a:pt x="217" y="369"/>
                  </a:lnTo>
                  <a:lnTo>
                    <a:pt x="406" y="369"/>
                  </a:lnTo>
                  <a:lnTo>
                    <a:pt x="433" y="295"/>
                  </a:lnTo>
                  <a:lnTo>
                    <a:pt x="579" y="295"/>
                  </a:lnTo>
                  <a:lnTo>
                    <a:pt x="604" y="369"/>
                  </a:lnTo>
                  <a:lnTo>
                    <a:pt x="712" y="369"/>
                  </a:lnTo>
                  <a:lnTo>
                    <a:pt x="570" y="0"/>
                  </a:lnTo>
                  <a:lnTo>
                    <a:pt x="449" y="0"/>
                  </a:lnTo>
                  <a:lnTo>
                    <a:pt x="319" y="338"/>
                  </a:lnTo>
                  <a:lnTo>
                    <a:pt x="192" y="172"/>
                  </a:lnTo>
                  <a:lnTo>
                    <a:pt x="331" y="0"/>
                  </a:lnTo>
                  <a:lnTo>
                    <a:pt x="218" y="0"/>
                  </a:lnTo>
                  <a:lnTo>
                    <a:pt x="101" y="161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369"/>
                  </a:lnTo>
                  <a:close/>
                  <a:moveTo>
                    <a:pt x="720" y="369"/>
                  </a:moveTo>
                  <a:lnTo>
                    <a:pt x="821" y="369"/>
                  </a:lnTo>
                  <a:lnTo>
                    <a:pt x="821" y="243"/>
                  </a:lnTo>
                  <a:lnTo>
                    <a:pt x="864" y="243"/>
                  </a:lnTo>
                  <a:cubicBezTo>
                    <a:pt x="912" y="243"/>
                    <a:pt x="948" y="233"/>
                    <a:pt x="973" y="211"/>
                  </a:cubicBezTo>
                  <a:cubicBezTo>
                    <a:pt x="991" y="196"/>
                    <a:pt x="1002" y="176"/>
                    <a:pt x="1007" y="151"/>
                  </a:cubicBezTo>
                  <a:lnTo>
                    <a:pt x="1007" y="86"/>
                  </a:lnTo>
                  <a:cubicBezTo>
                    <a:pt x="1005" y="73"/>
                    <a:pt x="1000" y="62"/>
                    <a:pt x="994" y="52"/>
                  </a:cubicBezTo>
                  <a:cubicBezTo>
                    <a:pt x="982" y="34"/>
                    <a:pt x="965" y="21"/>
                    <a:pt x="942" y="12"/>
                  </a:cubicBezTo>
                  <a:cubicBezTo>
                    <a:pt x="919" y="4"/>
                    <a:pt x="890" y="0"/>
                    <a:pt x="855" y="0"/>
                  </a:cubicBezTo>
                  <a:lnTo>
                    <a:pt x="720" y="0"/>
                  </a:lnTo>
                  <a:lnTo>
                    <a:pt x="720" y="369"/>
                  </a:lnTo>
                  <a:close/>
                  <a:moveTo>
                    <a:pt x="507" y="83"/>
                  </a:moveTo>
                  <a:lnTo>
                    <a:pt x="555" y="223"/>
                  </a:lnTo>
                  <a:lnTo>
                    <a:pt x="458" y="223"/>
                  </a:lnTo>
                  <a:lnTo>
                    <a:pt x="507" y="83"/>
                  </a:lnTo>
                  <a:close/>
                  <a:moveTo>
                    <a:pt x="821" y="67"/>
                  </a:moveTo>
                  <a:lnTo>
                    <a:pt x="848" y="67"/>
                  </a:lnTo>
                  <a:cubicBezTo>
                    <a:pt x="868" y="67"/>
                    <a:pt x="883" y="72"/>
                    <a:pt x="893" y="82"/>
                  </a:cubicBezTo>
                  <a:cubicBezTo>
                    <a:pt x="903" y="91"/>
                    <a:pt x="909" y="105"/>
                    <a:pt x="909" y="124"/>
                  </a:cubicBezTo>
                  <a:cubicBezTo>
                    <a:pt x="909" y="141"/>
                    <a:pt x="903" y="154"/>
                    <a:pt x="893" y="163"/>
                  </a:cubicBezTo>
                  <a:cubicBezTo>
                    <a:pt x="883" y="172"/>
                    <a:pt x="868" y="176"/>
                    <a:pt x="847" y="176"/>
                  </a:cubicBezTo>
                  <a:lnTo>
                    <a:pt x="821" y="176"/>
                  </a:lnTo>
                  <a:lnTo>
                    <a:pt x="821" y="6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590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CŽU – rozšíření věkového spektra i směrem dolů</a:t>
            </a:r>
            <a:endParaRPr lang="cs-CZ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5642951"/>
              </p:ext>
            </p:extLst>
          </p:nvPr>
        </p:nvGraphicFramePr>
        <p:xfrm>
          <a:off x="503040" y="6757961"/>
          <a:ext cx="17566114" cy="267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/>
          <p:cNvSpPr/>
          <p:nvPr/>
        </p:nvSpPr>
        <p:spPr>
          <a:xfrm>
            <a:off x="1079104" y="2094377"/>
            <a:ext cx="167058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1" dirty="0">
                <a:latin typeface="+mj-lt"/>
                <a:cs typeface="Arial" panose="020B0604020202020204" pitchFamily="34" charset="0"/>
              </a:rPr>
              <a:t>Žáci ZŠ, popř. </a:t>
            </a:r>
            <a:r>
              <a:rPr lang="cs-CZ" sz="3200" b="1" dirty="0" smtClean="0">
                <a:latin typeface="+mj-lt"/>
                <a:cs typeface="Arial" panose="020B0604020202020204" pitchFamily="34" charset="0"/>
              </a:rPr>
              <a:t>děti </a:t>
            </a:r>
            <a:r>
              <a:rPr lang="cs-CZ" sz="3200" b="1" dirty="0">
                <a:latin typeface="+mj-lt"/>
                <a:cs typeface="Arial" panose="020B0604020202020204" pitchFamily="34" charset="0"/>
              </a:rPr>
              <a:t>MŠ </a:t>
            </a:r>
            <a:endParaRPr lang="cs-CZ" sz="3200" b="1" dirty="0" smtClean="0"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3200" b="1" dirty="0" smtClean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200" dirty="0" smtClean="0">
                <a:latin typeface="+mj-lt"/>
                <a:cs typeface="Arial" panose="020B0604020202020204" pitchFamily="34" charset="0"/>
              </a:rPr>
              <a:t>vstup </a:t>
            </a:r>
            <a:r>
              <a:rPr lang="cs-CZ" sz="3200" dirty="0">
                <a:latin typeface="+mj-lt"/>
                <a:cs typeface="Arial" panose="020B0604020202020204" pitchFamily="34" charset="0"/>
              </a:rPr>
              <a:t>dalších věkových skupin do středních škol jako center CŽU mimo stávající koncept </a:t>
            </a:r>
            <a:endParaRPr lang="cs-CZ" sz="3200" dirty="0" smtClean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cs-CZ" sz="1000" dirty="0" smtClean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200" dirty="0" smtClean="0">
                <a:latin typeface="+mj-lt"/>
                <a:cs typeface="Arial" panose="020B0604020202020204" pitchFamily="34" charset="0"/>
              </a:rPr>
              <a:t>nutnost </a:t>
            </a:r>
            <a:r>
              <a:rPr lang="cs-CZ" sz="3200" dirty="0">
                <a:latin typeface="+mj-lt"/>
                <a:cs typeface="Arial" panose="020B0604020202020204" pitchFamily="34" charset="0"/>
              </a:rPr>
              <a:t>podpory zatím systémově nezajištěného polytechnického vzdělávání nižších stupňů vzdělávání, </a:t>
            </a:r>
            <a:endParaRPr lang="cs-CZ" sz="3200" dirty="0" smtClean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cs-CZ" sz="1000" dirty="0" smtClean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200" dirty="0" smtClean="0">
                <a:latin typeface="+mj-lt"/>
                <a:cs typeface="Arial" panose="020B0604020202020204" pitchFamily="34" charset="0"/>
              </a:rPr>
              <a:t>volba </a:t>
            </a:r>
            <a:r>
              <a:rPr lang="cs-CZ" sz="3200" dirty="0">
                <a:latin typeface="+mj-lt"/>
                <a:cs typeface="Arial" panose="020B0604020202020204" pitchFamily="34" charset="0"/>
              </a:rPr>
              <a:t>středních odborných škol jako místa realizace i realizující vzdělávací instituci </a:t>
            </a:r>
            <a:r>
              <a:rPr lang="cs-CZ" sz="32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cs-CZ" sz="3200" dirty="0" smtClean="0">
                <a:latin typeface="+mj-lt"/>
                <a:cs typeface="Arial" panose="020B0604020202020204" pitchFamily="34" charset="0"/>
              </a:rPr>
            </a:br>
            <a:r>
              <a:rPr lang="cs-CZ" sz="32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cs-CZ" sz="3200" dirty="0">
                <a:latin typeface="+mj-lt"/>
                <a:cs typeface="Arial" panose="020B0604020202020204" pitchFamily="34" charset="0"/>
              </a:rPr>
              <a:t>ZŠ ve společných projektech se SŠ, kroužky pro žáky ZŠ, výuka pro žáky </a:t>
            </a:r>
            <a:r>
              <a:rPr lang="cs-CZ" sz="3200" dirty="0" smtClean="0">
                <a:latin typeface="+mj-lt"/>
                <a:cs typeface="Arial" panose="020B0604020202020204" pitchFamily="34" charset="0"/>
              </a:rPr>
              <a:t>ZŠ</a:t>
            </a:r>
            <a:r>
              <a:rPr lang="cs-CZ" sz="3200" dirty="0">
                <a:latin typeface="+mj-lt"/>
                <a:cs typeface="Arial" panose="020B0604020202020204" pitchFamily="34" charset="0"/>
              </a:rPr>
              <a:t>…)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99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333500"/>
            <a:ext cx="160401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cs-CZ" sz="3200" b="1" dirty="0" smtClean="0">
                <a:latin typeface="Calibri" panose="020F0502020204030204" pitchFamily="34" charset="0"/>
              </a:rPr>
              <a:t>Školy realizují DVPP uvnitř školy jako organizace – vzdělávají vlastní pedagogické pracovníky, případně poskytují DVPP (akreditované programy i sdílení zkušeností) i pro další školy nebo pedagogické pracovníky</a:t>
            </a:r>
          </a:p>
          <a:p>
            <a:pPr lvl="0"/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0"/>
            <a:r>
              <a:rPr lang="cs-CZ" sz="3200" b="1" dirty="0" smtClean="0">
                <a:latin typeface="Calibri" panose="020F0502020204030204" pitchFamily="34" charset="0"/>
              </a:rPr>
              <a:t>Doplňující, prohlubující nebo aktualizující vzdělávání - vzdělávání učitelského sboru externím vzdělavatelem:</a:t>
            </a:r>
          </a:p>
          <a:p>
            <a:pPr lvl="0" algn="just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 realizace programů autorizované vzdělávací organizace podle potřeb daného učitelského sboru</a:t>
            </a:r>
          </a:p>
          <a:p>
            <a:pPr lvl="0" algn="just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 vzdělávání pro potřebu řešení konkrétního úkolu nebo řešeného problému školy – </a:t>
            </a:r>
          </a:p>
          <a:p>
            <a:pPr lvl="0" algn="just"/>
            <a:r>
              <a:rPr lang="cs-CZ" sz="3200" dirty="0" smtClean="0">
                <a:latin typeface="Calibri" panose="020F0502020204030204" pitchFamily="34" charset="0"/>
              </a:rPr>
              <a:t>   společné vzdělávání pedagogických pracovníků v prostředí školy	</a:t>
            </a:r>
          </a:p>
          <a:p>
            <a:pPr lvl="0"/>
            <a:endParaRPr lang="cs-CZ" sz="1600" dirty="0" smtClean="0">
              <a:latin typeface="Calibri" panose="020F0502020204030204" pitchFamily="34" charset="0"/>
            </a:endParaRPr>
          </a:p>
          <a:p>
            <a:pPr lvl="0" algn="just"/>
            <a:r>
              <a:rPr lang="cs-CZ" sz="3200" b="1" dirty="0" smtClean="0">
                <a:latin typeface="Calibri" panose="020F0502020204030204" pitchFamily="34" charset="0"/>
              </a:rPr>
              <a:t>Vzdělávání interní - realizace vlastních akreditovaných vzdělávacích programů, vedené vlastními lektory, určené:</a:t>
            </a:r>
          </a:p>
          <a:p>
            <a:pPr lvl="0" algn="just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 pro celý sbor (např. oblast prevence patologických jevů, inkluzívní výuka,    environmentální vzdělávání)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 pro předmětové skupiny ap.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může škola nabízet v rámci  DVPP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5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90600" y="1333500"/>
            <a:ext cx="166116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cs-CZ" sz="3200" b="1" dirty="0" smtClean="0">
                <a:latin typeface="Calibri" panose="020F0502020204030204" pitchFamily="34" charset="0"/>
              </a:rPr>
              <a:t>Informální učení - vzájemné učení pedagogických pracovníků sdílením zkušeností </a:t>
            </a:r>
            <a:br>
              <a:rPr lang="cs-CZ" sz="3200" b="1" dirty="0" smtClean="0">
                <a:latin typeface="Calibri" panose="020F0502020204030204" pitchFamily="34" charset="0"/>
              </a:rPr>
            </a:br>
            <a:r>
              <a:rPr lang="cs-CZ" sz="3200" b="1" dirty="0" smtClean="0">
                <a:latin typeface="Calibri" panose="020F0502020204030204" pitchFamily="34" charset="0"/>
              </a:rPr>
              <a:t>a získaných znalostí v rámci pojetí školy jako učící se organizace ("učíme sami sebe"), </a:t>
            </a:r>
            <a:br>
              <a:rPr lang="cs-CZ" sz="3200" b="1" dirty="0" smtClean="0">
                <a:latin typeface="Calibri" panose="020F0502020204030204" pitchFamily="34" charset="0"/>
              </a:rPr>
            </a:br>
            <a:r>
              <a:rPr lang="cs-CZ" sz="3200" b="1" dirty="0" smtClean="0">
                <a:latin typeface="Calibri" panose="020F0502020204030204" pitchFamily="34" charset="0"/>
              </a:rPr>
              <a:t>jako např.:</a:t>
            </a:r>
          </a:p>
          <a:p>
            <a:pPr lvl="0" algn="just"/>
            <a:endParaRPr lang="cs-CZ" sz="3200" b="1" dirty="0" smtClean="0">
              <a:latin typeface="Calibri" panose="020F050202020403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kolegiální hospitace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uvádění začínajících učitelů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stínování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tandemová výuka a její reflexe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stáže na jiné škole a hostování stážistů z jiných škol, mezinárodní stáže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společné metodické semináře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práce předmětových komisí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vzájemné návštěvy spolupracujících škol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</a:rPr>
              <a:t>mentoring</a:t>
            </a:r>
            <a:endParaRPr lang="cs-CZ" sz="3200" dirty="0" smtClean="0">
              <a:latin typeface="Calibri" panose="020F050202020403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externí hodnocení výsledků učení žáků (jeden učitel učí, jiný popř. i z jiné školy hodnotí),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</a:rPr>
              <a:t> sdílení a vzájemné hodnocení výukových materiálů aj.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může škola nabízet v rámci DVPP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7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pPr lvl="0"/>
            <a:r>
              <a:rPr lang="cs-CZ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</a:t>
            </a:r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ruhy vzdělávání a témata programů vzdělávání seniorů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07096" y="1652799"/>
            <a:ext cx="16921880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b="1" dirty="0">
                <a:latin typeface="+mj-lt"/>
                <a:cs typeface="Arial" pitchFamily="34" charset="0"/>
              </a:rPr>
              <a:t>Osobnostní rozvoj: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fyzická </a:t>
            </a:r>
            <a:r>
              <a:rPr lang="cs-CZ" sz="2800" dirty="0">
                <a:latin typeface="+mj-lt"/>
                <a:cs typeface="Arial" pitchFamily="34" charset="0"/>
              </a:rPr>
              <a:t>kondice,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duševní zdraví</a:t>
            </a:r>
          </a:p>
          <a:p>
            <a:pPr marL="2711450" lvl="2" indent="-531813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+mj-lt"/>
                <a:cs typeface="Arial" pitchFamily="34" charset="0"/>
              </a:rPr>
              <a:t>kognitivní </a:t>
            </a:r>
            <a:r>
              <a:rPr lang="cs-CZ" sz="2800" dirty="0">
                <a:latin typeface="+mj-lt"/>
                <a:cs typeface="Arial" pitchFamily="34" charset="0"/>
              </a:rPr>
              <a:t>- paměť,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2711450" lvl="2" indent="-531813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+mj-lt"/>
                <a:cs typeface="Arial" pitchFamily="34" charset="0"/>
              </a:rPr>
              <a:t>kognitivní </a:t>
            </a:r>
            <a:r>
              <a:rPr lang="cs-CZ" sz="2800" dirty="0">
                <a:latin typeface="+mj-lt"/>
                <a:cs typeface="Arial" pitchFamily="34" charset="0"/>
              </a:rPr>
              <a:t>učení se  - nové poznatky a dovednosti,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2711450" lvl="2" indent="-531813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+mj-lt"/>
                <a:cs typeface="Arial" pitchFamily="34" charset="0"/>
              </a:rPr>
              <a:t>emoční </a:t>
            </a:r>
            <a:r>
              <a:rPr lang="cs-CZ" sz="2800" dirty="0">
                <a:latin typeface="+mj-lt"/>
                <a:cs typeface="Arial" pitchFamily="34" charset="0"/>
              </a:rPr>
              <a:t>zdraví – rozpomínání </a:t>
            </a:r>
            <a:r>
              <a:rPr lang="cs-CZ" sz="2800" dirty="0" smtClean="0">
                <a:latin typeface="+mj-lt"/>
                <a:cs typeface="Arial" pitchFamily="34" charset="0"/>
              </a:rPr>
              <a:t>se, </a:t>
            </a: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zdravý </a:t>
            </a:r>
            <a:r>
              <a:rPr lang="cs-CZ" sz="2800" dirty="0">
                <a:latin typeface="+mj-lt"/>
                <a:cs typeface="Arial" pitchFamily="34" charset="0"/>
              </a:rPr>
              <a:t>životní styl – stravování, životospráva, </a:t>
            </a:r>
            <a:r>
              <a:rPr lang="cs-CZ" sz="2800" dirty="0" smtClean="0">
                <a:latin typeface="+mj-lt"/>
                <a:cs typeface="Arial" pitchFamily="34" charset="0"/>
              </a:rPr>
              <a:t>prevence, ….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sz="1000" b="1" dirty="0">
              <a:latin typeface="+mj-lt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b="1" dirty="0" smtClean="0">
                <a:latin typeface="+mj-lt"/>
                <a:cs typeface="Arial" pitchFamily="34" charset="0"/>
              </a:rPr>
              <a:t>Zájmové vzdělávání</a:t>
            </a:r>
            <a:r>
              <a:rPr lang="cs-CZ" sz="2800" dirty="0" smtClean="0">
                <a:latin typeface="+mj-lt"/>
                <a:cs typeface="Arial" pitchFamily="34" charset="0"/>
              </a:rPr>
              <a:t>: </a:t>
            </a: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ICT/</a:t>
            </a:r>
            <a:r>
              <a:rPr lang="cs-CZ" sz="2800" dirty="0" err="1" smtClean="0">
                <a:latin typeface="+mj-lt"/>
                <a:cs typeface="Arial" pitchFamily="34" charset="0"/>
              </a:rPr>
              <a:t>digi</a:t>
            </a:r>
            <a:r>
              <a:rPr lang="cs-CZ" sz="2800" dirty="0" smtClean="0">
                <a:latin typeface="+mj-lt"/>
                <a:cs typeface="Arial" pitchFamily="34" charset="0"/>
              </a:rPr>
              <a:t> </a:t>
            </a:r>
            <a:r>
              <a:rPr lang="cs-CZ" sz="2800" dirty="0">
                <a:latin typeface="+mj-lt"/>
                <a:cs typeface="Arial" pitchFamily="34" charset="0"/>
              </a:rPr>
              <a:t>v oblasti koníčků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808037"/>
            <a:r>
              <a:rPr lang="cs-CZ" sz="2800" dirty="0">
                <a:latin typeface="+mj-lt"/>
                <a:cs typeface="Arial" pitchFamily="34" charset="0"/>
              </a:rPr>
              <a:t>	</a:t>
            </a:r>
            <a:r>
              <a:rPr lang="cs-CZ" sz="2800" dirty="0" smtClean="0">
                <a:latin typeface="+mj-lt"/>
                <a:cs typeface="Arial" pitchFamily="34" charset="0"/>
              </a:rPr>
              <a:t>(</a:t>
            </a:r>
            <a:r>
              <a:rPr lang="cs-CZ" sz="2800" dirty="0">
                <a:latin typeface="+mj-lt"/>
                <a:cs typeface="Arial" pitchFamily="34" charset="0"/>
              </a:rPr>
              <a:t>např. digitální fotografie</a:t>
            </a:r>
            <a:r>
              <a:rPr lang="cs-CZ" sz="2800" dirty="0" smtClean="0">
                <a:latin typeface="+mj-lt"/>
                <a:cs typeface="Arial" pitchFamily="34" charset="0"/>
              </a:rPr>
              <a:t>), </a:t>
            </a: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umělecké </a:t>
            </a:r>
            <a:r>
              <a:rPr lang="cs-CZ" sz="2800" dirty="0">
                <a:latin typeface="+mj-lt"/>
                <a:cs typeface="Arial" pitchFamily="34" charset="0"/>
              </a:rPr>
              <a:t>vzdělávání </a:t>
            </a:r>
            <a:r>
              <a:rPr lang="cs-CZ" sz="2800" dirty="0" smtClean="0">
                <a:latin typeface="+mj-lt"/>
                <a:cs typeface="Arial" pitchFamily="34" charset="0"/>
              </a:rPr>
              <a:t>specializované</a:t>
            </a:r>
            <a:r>
              <a:rPr lang="cs-CZ" sz="2800" dirty="0">
                <a:latin typeface="+mj-lt"/>
                <a:cs typeface="Arial" pitchFamily="34" charset="0"/>
              </a:rPr>
              <a:t>,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odívání</a:t>
            </a:r>
            <a:r>
              <a:rPr lang="cs-CZ" sz="2800" dirty="0">
                <a:latin typeface="+mj-lt"/>
                <a:cs typeface="Arial" pitchFamily="34" charset="0"/>
              </a:rPr>
              <a:t>,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zahradničení</a:t>
            </a:r>
            <a:r>
              <a:rPr lang="cs-CZ" sz="2800" dirty="0">
                <a:latin typeface="+mj-lt"/>
                <a:cs typeface="Arial" pitchFamily="34" charset="0"/>
              </a:rPr>
              <a:t>,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modelářství</a:t>
            </a:r>
            <a:r>
              <a:rPr lang="cs-CZ" sz="2800" dirty="0">
                <a:latin typeface="+mj-lt"/>
                <a:cs typeface="Arial" pitchFamily="34" charset="0"/>
              </a:rPr>
              <a:t>,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1339850" indent="-531813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stolařství / truhlářství, ….</a:t>
            </a:r>
          </a:p>
          <a:p>
            <a:pPr marL="1339850" indent="-531813">
              <a:buFont typeface="Wingdings" panose="05000000000000000000" pitchFamily="2" charset="2"/>
              <a:buChar char="ü"/>
            </a:pPr>
            <a:endParaRPr lang="cs-CZ" sz="1000" b="1" dirty="0">
              <a:latin typeface="+mj-lt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b="1" dirty="0" smtClean="0">
                <a:latin typeface="+mj-lt"/>
                <a:cs typeface="Arial" pitchFamily="34" charset="0"/>
              </a:rPr>
              <a:t>Profesní </a:t>
            </a:r>
            <a:r>
              <a:rPr lang="cs-CZ" sz="2800" b="1" dirty="0">
                <a:latin typeface="+mj-lt"/>
                <a:cs typeface="Arial" pitchFamily="34" charset="0"/>
              </a:rPr>
              <a:t>vzdělávání</a:t>
            </a:r>
            <a:r>
              <a:rPr lang="cs-CZ" sz="2800" dirty="0">
                <a:latin typeface="+mj-lt"/>
                <a:cs typeface="Arial" pitchFamily="34" charset="0"/>
              </a:rPr>
              <a:t>: </a:t>
            </a:r>
            <a:endParaRPr lang="cs-CZ" sz="2800" dirty="0" smtClean="0">
              <a:latin typeface="+mj-lt"/>
              <a:cs typeface="Arial" pitchFamily="34" charset="0"/>
            </a:endParaRPr>
          </a:p>
          <a:p>
            <a:pPr marL="1423988" indent="-615950">
              <a:buFont typeface="Wingdings" panose="05000000000000000000" pitchFamily="2" charset="2"/>
              <a:buChar char="ü"/>
            </a:pPr>
            <a:r>
              <a:rPr lang="cs-CZ" sz="2800" dirty="0" smtClean="0">
                <a:latin typeface="+mj-lt"/>
                <a:cs typeface="Arial" pitchFamily="34" charset="0"/>
              </a:rPr>
              <a:t>vybrané </a:t>
            </a:r>
            <a:r>
              <a:rPr lang="cs-CZ" sz="2800" dirty="0">
                <a:latin typeface="+mj-lt"/>
                <a:cs typeface="Arial" pitchFamily="34" charset="0"/>
              </a:rPr>
              <a:t>kompetence profesních kvalifikací dle NSK (např. sadař, </a:t>
            </a:r>
            <a:r>
              <a:rPr lang="cs-CZ" sz="2800" dirty="0" smtClean="0">
                <a:latin typeface="+mj-lt"/>
                <a:cs typeface="Arial" pitchFamily="34" charset="0"/>
              </a:rPr>
              <a:t>zelinář, aj.).</a:t>
            </a:r>
            <a:endParaRPr lang="cs-CZ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191589" y="4883037"/>
            <a:ext cx="85213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b="1" dirty="0">
                <a:cs typeface="Arial" pitchFamily="34" charset="0"/>
              </a:rPr>
              <a:t>Občanské vzdělávání</a:t>
            </a:r>
            <a:r>
              <a:rPr lang="cs-CZ" sz="2800" dirty="0">
                <a:cs typeface="Arial" pitchFamily="34" charset="0"/>
              </a:rPr>
              <a:t>: </a:t>
            </a:r>
          </a:p>
          <a:p>
            <a:pPr marL="1339850" indent="-617538">
              <a:buFont typeface="Wingdings" panose="05000000000000000000" pitchFamily="2" charset="2"/>
              <a:buChar char="ü"/>
            </a:pPr>
            <a:r>
              <a:rPr lang="cs-CZ" sz="2800" dirty="0">
                <a:cs typeface="Arial" pitchFamily="34" charset="0"/>
              </a:rPr>
              <a:t>společenská informovanost, </a:t>
            </a:r>
          </a:p>
          <a:p>
            <a:pPr marL="1339850" indent="-617538">
              <a:buFont typeface="Wingdings" panose="05000000000000000000" pitchFamily="2" charset="2"/>
              <a:buChar char="ü"/>
            </a:pPr>
            <a:r>
              <a:rPr lang="cs-CZ" sz="2800" dirty="0">
                <a:cs typeface="Arial" pitchFamily="34" charset="0"/>
              </a:rPr>
              <a:t>právní informovanost, </a:t>
            </a:r>
          </a:p>
          <a:p>
            <a:pPr marL="1339850" indent="-617538">
              <a:buFont typeface="Wingdings" panose="05000000000000000000" pitchFamily="2" charset="2"/>
              <a:buChar char="ü"/>
            </a:pPr>
            <a:r>
              <a:rPr lang="cs-CZ" sz="2800" dirty="0">
                <a:cs typeface="Arial" pitchFamily="34" charset="0"/>
              </a:rPr>
              <a:t>ochrana spotřebitele -  informovanost,   </a:t>
            </a:r>
          </a:p>
          <a:p>
            <a:pPr marL="1339850" indent="-617538">
              <a:buFont typeface="Wingdings" panose="05000000000000000000" pitchFamily="2" charset="2"/>
              <a:buChar char="ü"/>
            </a:pPr>
            <a:r>
              <a:rPr lang="cs-CZ" sz="2800" dirty="0">
                <a:cs typeface="Arial" pitchFamily="34" charset="0"/>
              </a:rPr>
              <a:t>finanční gramotnost, </a:t>
            </a:r>
          </a:p>
          <a:p>
            <a:pPr marL="1339850" indent="-617538">
              <a:buFont typeface="Wingdings" panose="05000000000000000000" pitchFamily="2" charset="2"/>
              <a:buChar char="ü"/>
            </a:pPr>
            <a:r>
              <a:rPr lang="cs-CZ" sz="2800" dirty="0">
                <a:cs typeface="Arial" pitchFamily="34" charset="0"/>
              </a:rPr>
              <a:t>digitální </a:t>
            </a:r>
            <a:r>
              <a:rPr lang="cs-CZ" sz="2800" dirty="0" smtClean="0">
                <a:cs typeface="Arial" pitchFamily="34" charset="0"/>
              </a:rPr>
              <a:t>gramotnost, </a:t>
            </a:r>
          </a:p>
          <a:p>
            <a:pPr marL="1339850" indent="-617538">
              <a:buFont typeface="Wingdings" panose="05000000000000000000" pitchFamily="2" charset="2"/>
              <a:buChar char="ü"/>
            </a:pPr>
            <a:r>
              <a:rPr lang="cs-CZ" sz="2800" dirty="0" smtClean="0">
                <a:cs typeface="Arial" pitchFamily="34" charset="0"/>
              </a:rPr>
              <a:t>další </a:t>
            </a:r>
            <a:r>
              <a:rPr lang="cs-CZ" sz="2800" dirty="0">
                <a:cs typeface="Arial" pitchFamily="34" charset="0"/>
              </a:rPr>
              <a:t>oblasti </a:t>
            </a:r>
            <a:r>
              <a:rPr lang="cs-CZ" sz="2800" dirty="0" smtClean="0">
                <a:cs typeface="Arial" pitchFamily="34" charset="0"/>
              </a:rPr>
              <a:t>gramotností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.</a:t>
            </a:r>
            <a:endParaRPr lang="cs-CZ" sz="28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cs-CZ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Vzdělávání seniorů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07096" y="1615108"/>
            <a:ext cx="16849872" cy="6798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latin typeface="+mj-lt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b="1" dirty="0">
                <a:latin typeface="+mj-lt"/>
                <a:cs typeface="Arial" pitchFamily="34" charset="0"/>
              </a:rPr>
              <a:t>Ú</a:t>
            </a:r>
            <a:r>
              <a:rPr lang="cs-CZ" b="1" dirty="0" smtClean="0">
                <a:latin typeface="+mj-lt"/>
                <a:cs typeface="Arial" pitchFamily="34" charset="0"/>
              </a:rPr>
              <a:t>kol </a:t>
            </a:r>
            <a:r>
              <a:rPr lang="cs-CZ" b="1" dirty="0">
                <a:latin typeface="+mj-lt"/>
                <a:cs typeface="Arial" pitchFamily="34" charset="0"/>
              </a:rPr>
              <a:t>pro střední školy:</a:t>
            </a:r>
            <a:r>
              <a:rPr lang="cs-CZ" dirty="0">
                <a:latin typeface="+mj-lt"/>
                <a:cs typeface="Arial" pitchFamily="34" charset="0"/>
              </a:rPr>
              <a:t> </a:t>
            </a:r>
            <a:endParaRPr lang="cs-CZ" dirty="0" smtClean="0">
              <a:latin typeface="+mj-lt"/>
              <a:cs typeface="Arial" pitchFamily="34" charset="0"/>
            </a:endParaRPr>
          </a:p>
          <a:p>
            <a:pPr marL="1179513" indent="-4572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+mj-lt"/>
                <a:cs typeface="Arial" pitchFamily="34" charset="0"/>
              </a:rPr>
              <a:t>zapojit </a:t>
            </a:r>
            <a:r>
              <a:rPr lang="cs-CZ" b="1" dirty="0">
                <a:latin typeface="+mj-lt"/>
                <a:cs typeface="Arial" pitchFamily="34" charset="0"/>
              </a:rPr>
              <a:t>střední školy do vzdělávání seniorů </a:t>
            </a:r>
            <a:r>
              <a:rPr lang="cs-CZ" b="1" dirty="0" smtClean="0">
                <a:latin typeface="+mj-lt"/>
                <a:cs typeface="Arial" pitchFamily="34" charset="0"/>
              </a:rPr>
              <a:t/>
            </a:r>
            <a:br>
              <a:rPr lang="cs-CZ" b="1" dirty="0" smtClean="0">
                <a:latin typeface="+mj-lt"/>
                <a:cs typeface="Arial" pitchFamily="34" charset="0"/>
              </a:rPr>
            </a:br>
            <a:r>
              <a:rPr lang="cs-CZ" dirty="0" smtClean="0">
                <a:latin typeface="+mj-lt"/>
                <a:cs typeface="Arial" pitchFamily="34" charset="0"/>
              </a:rPr>
              <a:t>(</a:t>
            </a:r>
            <a:r>
              <a:rPr lang="cs-CZ" dirty="0">
                <a:latin typeface="+mj-lt"/>
                <a:cs typeface="Arial" pitchFamily="34" charset="0"/>
              </a:rPr>
              <a:t>vyjádřeno ve </a:t>
            </a:r>
            <a:r>
              <a:rPr lang="cs-CZ" dirty="0" smtClean="0">
                <a:latin typeface="+mj-lt"/>
                <a:cs typeface="Arial" pitchFamily="34" charset="0"/>
              </a:rPr>
              <a:t>vládních strategiích </a:t>
            </a:r>
            <a:r>
              <a:rPr lang="cs-CZ" dirty="0">
                <a:latin typeface="+mj-lt"/>
                <a:cs typeface="Arial" pitchFamily="34" charset="0"/>
              </a:rPr>
              <a:t>a dalších </a:t>
            </a:r>
            <a:r>
              <a:rPr lang="cs-CZ" dirty="0" smtClean="0">
                <a:latin typeface="+mj-lt"/>
                <a:cs typeface="Arial" pitchFamily="34" charset="0"/>
              </a:rPr>
              <a:t>dokumentech vzdělávací </a:t>
            </a:r>
            <a:r>
              <a:rPr lang="cs-CZ" dirty="0">
                <a:latin typeface="+mj-lt"/>
                <a:cs typeface="Arial" pitchFamily="34" charset="0"/>
              </a:rPr>
              <a:t>politiky</a:t>
            </a:r>
            <a:r>
              <a:rPr lang="cs-CZ" dirty="0" smtClean="0">
                <a:latin typeface="+mj-lt"/>
                <a:cs typeface="Arial" pitchFamily="34" charset="0"/>
              </a:rPr>
              <a:t>).</a:t>
            </a:r>
            <a:endParaRPr lang="cs-CZ" dirty="0">
              <a:latin typeface="+mj-lt"/>
              <a:cs typeface="Arial" pitchFamily="34" charset="0"/>
            </a:endParaRPr>
          </a:p>
          <a:p>
            <a:pPr marL="531813" indent="-53181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b="1" dirty="0" smtClean="0">
                <a:latin typeface="+mj-lt"/>
                <a:cs typeface="Arial" pitchFamily="34" charset="0"/>
              </a:rPr>
              <a:t>Přínosy:</a:t>
            </a:r>
          </a:p>
          <a:p>
            <a:pPr marL="117951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+mj-lt"/>
                <a:cs typeface="Arial" pitchFamily="34" charset="0"/>
              </a:rPr>
              <a:t>rozšířit </a:t>
            </a:r>
            <a:r>
              <a:rPr lang="cs-CZ" b="1" dirty="0">
                <a:latin typeface="+mj-lt"/>
                <a:cs typeface="Arial" pitchFamily="34" charset="0"/>
              </a:rPr>
              <a:t>nabídky </a:t>
            </a:r>
            <a:r>
              <a:rPr lang="cs-CZ" dirty="0">
                <a:latin typeface="+mj-lt"/>
                <a:cs typeface="Arial" pitchFamily="34" charset="0"/>
              </a:rPr>
              <a:t>vzdělávacích aktivit určených pro  specifickou skupinu, </a:t>
            </a:r>
            <a:endParaRPr lang="cs-CZ" dirty="0" smtClean="0">
              <a:latin typeface="+mj-lt"/>
              <a:cs typeface="Arial" pitchFamily="34" charset="0"/>
            </a:endParaRPr>
          </a:p>
          <a:p>
            <a:pPr marL="117951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+mj-lt"/>
                <a:cs typeface="Arial" pitchFamily="34" charset="0"/>
              </a:rPr>
              <a:t>rozšířit </a:t>
            </a:r>
            <a:r>
              <a:rPr lang="cs-CZ" b="1" dirty="0">
                <a:latin typeface="+mj-lt"/>
                <a:cs typeface="Arial" pitchFamily="34" charset="0"/>
              </a:rPr>
              <a:t>dostupnost </a:t>
            </a:r>
            <a:r>
              <a:rPr lang="cs-CZ" dirty="0">
                <a:latin typeface="+mj-lt"/>
                <a:cs typeface="Arial" pitchFamily="34" charset="0"/>
              </a:rPr>
              <a:t>vzdělávání pro seniory </a:t>
            </a:r>
            <a:r>
              <a:rPr lang="cs-CZ" dirty="0" smtClean="0">
                <a:latin typeface="+mj-lt"/>
                <a:cs typeface="Arial" pitchFamily="34" charset="0"/>
              </a:rPr>
              <a:t>- možnosti </a:t>
            </a:r>
            <a:r>
              <a:rPr lang="cs-CZ" dirty="0">
                <a:latin typeface="+mj-lt"/>
                <a:cs typeface="Arial" pitchFamily="34" charset="0"/>
              </a:rPr>
              <a:t>vzdělávání v blízkosti </a:t>
            </a:r>
            <a:r>
              <a:rPr lang="cs-CZ" dirty="0" smtClean="0">
                <a:latin typeface="+mj-lt"/>
                <a:cs typeface="Arial" pitchFamily="34" charset="0"/>
              </a:rPr>
              <a:t>bydliště,</a:t>
            </a:r>
          </a:p>
          <a:p>
            <a:pPr marL="117951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+mj-lt"/>
                <a:cs typeface="Arial" pitchFamily="34" charset="0"/>
              </a:rPr>
              <a:t>umožnit </a:t>
            </a:r>
            <a:r>
              <a:rPr lang="cs-CZ" b="1" dirty="0">
                <a:latin typeface="+mj-lt"/>
                <a:cs typeface="Arial" pitchFamily="34" charset="0"/>
              </a:rPr>
              <a:t>mezigenerační setkávání </a:t>
            </a:r>
            <a:r>
              <a:rPr lang="cs-CZ" dirty="0" smtClean="0">
                <a:latin typeface="+mj-lt"/>
                <a:cs typeface="Arial" pitchFamily="34" charset="0"/>
              </a:rPr>
              <a:t>- </a:t>
            </a:r>
            <a:r>
              <a:rPr lang="cs-CZ" dirty="0">
                <a:latin typeface="+mj-lt"/>
                <a:cs typeface="Arial" pitchFamily="34" charset="0"/>
              </a:rPr>
              <a:t>využít k mezigeneračnímu setkávání a dialogu prostředí </a:t>
            </a:r>
            <a:r>
              <a:rPr lang="cs-CZ" dirty="0" smtClean="0">
                <a:latin typeface="+mj-lt"/>
                <a:cs typeface="Arial" pitchFamily="34" charset="0"/>
              </a:rPr>
              <a:t>školy,</a:t>
            </a:r>
          </a:p>
          <a:p>
            <a:pPr marL="117951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+mj-lt"/>
                <a:cs typeface="Arial" pitchFamily="34" charset="0"/>
              </a:rPr>
              <a:t>nabídnout </a:t>
            </a:r>
            <a:r>
              <a:rPr lang="cs-CZ" b="1" dirty="0">
                <a:latin typeface="+mj-lt"/>
                <a:cs typeface="Arial" pitchFamily="34" charset="0"/>
              </a:rPr>
              <a:t>vzdělávání specificky zaměřené</a:t>
            </a:r>
            <a:r>
              <a:rPr lang="cs-CZ" dirty="0">
                <a:latin typeface="+mj-lt"/>
                <a:cs typeface="Arial" pitchFamily="34" charset="0"/>
              </a:rPr>
              <a:t> pro potřeby cílové skupiny (co potřebují senioři a ostatní </a:t>
            </a:r>
            <a:r>
              <a:rPr lang="cs-CZ" dirty="0" smtClean="0">
                <a:latin typeface="+mj-lt"/>
                <a:cs typeface="Arial" pitchFamily="34" charset="0"/>
              </a:rPr>
              <a:t>zatím </a:t>
            </a:r>
            <a:r>
              <a:rPr lang="cs-CZ" dirty="0">
                <a:latin typeface="+mj-lt"/>
                <a:cs typeface="Arial" pitchFamily="34" charset="0"/>
              </a:rPr>
              <a:t>ne), </a:t>
            </a:r>
            <a:endParaRPr lang="cs-CZ" dirty="0" smtClean="0">
              <a:latin typeface="+mj-lt"/>
              <a:cs typeface="Arial" pitchFamily="34" charset="0"/>
            </a:endParaRPr>
          </a:p>
          <a:p>
            <a:pPr marL="1179513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+mj-lt"/>
                <a:cs typeface="Arial" pitchFamily="34" charset="0"/>
              </a:rPr>
              <a:t>zaměřit vzdělávání </a:t>
            </a:r>
            <a:r>
              <a:rPr lang="cs-CZ" b="1" dirty="0">
                <a:latin typeface="+mj-lt"/>
                <a:cs typeface="Arial" pitchFamily="34" charset="0"/>
              </a:rPr>
              <a:t>na získávání konkrétních dovedností </a:t>
            </a:r>
            <a:r>
              <a:rPr lang="cs-CZ" dirty="0">
                <a:latin typeface="+mj-lt"/>
                <a:cs typeface="Arial" pitchFamily="34" charset="0"/>
              </a:rPr>
              <a:t>prostřednictvím aktivizačních metod učení  </a:t>
            </a:r>
            <a:r>
              <a:rPr lang="cs-CZ" dirty="0" smtClean="0">
                <a:latin typeface="+mj-lt"/>
                <a:cs typeface="Arial" pitchFamily="34" charset="0"/>
              </a:rPr>
              <a:t>pro </a:t>
            </a:r>
            <a:r>
              <a:rPr lang="cs-CZ" dirty="0">
                <a:latin typeface="+mj-lt"/>
                <a:cs typeface="Arial" pitchFamily="34" charset="0"/>
              </a:rPr>
              <a:t>starší věkovou skupinu a v prostředí s účastí mladých lidí</a:t>
            </a:r>
            <a:r>
              <a:rPr lang="cs-CZ" dirty="0" smtClean="0">
                <a:latin typeface="+mj-lt"/>
                <a:cs typeface="Arial" pitchFamily="34" charset="0"/>
              </a:rPr>
              <a:t>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0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B</a:t>
            </a:r>
            <a:r>
              <a:rPr lang="cs-CZ" sz="3600" b="1" dirty="0" smtClean="0"/>
              <a:t>onusy:</a:t>
            </a:r>
          </a:p>
          <a:p>
            <a:endParaRPr lang="en-US" sz="3200" b="1" dirty="0"/>
          </a:p>
          <a:p>
            <a:pPr>
              <a:spcBef>
                <a:spcPts val="0"/>
              </a:spcBef>
              <a:defRPr/>
            </a:pPr>
            <a:r>
              <a:rPr lang="cs-CZ" sz="2800" b="1" dirty="0" smtClean="0">
                <a:cs typeface="Arial" charset="0"/>
              </a:rPr>
              <a:t>Odborný</a:t>
            </a:r>
            <a:endParaRPr lang="cs-CZ" sz="2800" b="1" dirty="0">
              <a:cs typeface="Arial" charset="0"/>
            </a:endParaRP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cs typeface="Arial" charset="0"/>
              </a:rPr>
              <a:t> rozvoj profesních kompetencí PP</a:t>
            </a: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cs typeface="Arial" charset="0"/>
              </a:rPr>
              <a:t> vyšší respekt k požadavkům světa práce</a:t>
            </a: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cs typeface="Arial" charset="0"/>
              </a:rPr>
              <a:t> provázanost počátečního a dalšího </a:t>
            </a:r>
            <a:r>
              <a:rPr lang="cs-CZ" sz="2800" b="1" dirty="0" smtClean="0">
                <a:cs typeface="Arial" charset="0"/>
              </a:rPr>
              <a:t>vzdělávání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cs typeface="Arial" charset="0"/>
              </a:rPr>
              <a:t> </a:t>
            </a:r>
            <a:r>
              <a:rPr lang="cs-CZ" sz="2800" b="1" dirty="0" smtClean="0"/>
              <a:t>naplnění  konceptu  CŽU</a:t>
            </a:r>
            <a:endParaRPr lang="cs-CZ" sz="2800" b="1" dirty="0">
              <a:cs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cs typeface="Arial" charset="0"/>
              </a:rPr>
              <a:t>Společenský</a:t>
            </a:r>
            <a:endParaRPr lang="cs-CZ" sz="2800" b="1" dirty="0">
              <a:cs typeface="Arial" charset="0"/>
            </a:endParaRP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cs typeface="Arial" charset="0"/>
              </a:rPr>
              <a:t> rozvoj spolupráce se sociálními partnery, </a:t>
            </a:r>
            <a:r>
              <a:rPr lang="cs-CZ" sz="2800" b="1" dirty="0" smtClean="0">
                <a:cs typeface="Arial" charset="0"/>
              </a:rPr>
              <a:t> nová </a:t>
            </a:r>
            <a:r>
              <a:rPr lang="cs-CZ" sz="2800" b="1" dirty="0">
                <a:cs typeface="Arial" charset="0"/>
              </a:rPr>
              <a:t>partnerství</a:t>
            </a: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cs typeface="Arial" charset="0"/>
              </a:rPr>
              <a:t> vyšší informovanost veřejnosti o činnosti </a:t>
            </a:r>
            <a:r>
              <a:rPr lang="cs-CZ" sz="2800" b="1" dirty="0" smtClean="0">
                <a:cs typeface="Arial" charset="0"/>
              </a:rPr>
              <a:t>škol</a:t>
            </a: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cs typeface="Arial" charset="0"/>
              </a:rPr>
              <a:t> marketing</a:t>
            </a: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/>
              <a:t> přínos </a:t>
            </a:r>
            <a:r>
              <a:rPr lang="cs-CZ" sz="2800" b="1" dirty="0"/>
              <a:t>pro kraje a </a:t>
            </a:r>
            <a:r>
              <a:rPr lang="cs-CZ" sz="2800" b="1" dirty="0" smtClean="0"/>
              <a:t>obce</a:t>
            </a:r>
          </a:p>
          <a:p>
            <a:pPr marL="10287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/>
              <a:t> </a:t>
            </a:r>
            <a:r>
              <a:rPr lang="cs-CZ" sz="2800" b="1" dirty="0"/>
              <a:t>přínos pro </a:t>
            </a:r>
            <a:r>
              <a:rPr lang="cs-CZ" sz="2800" b="1" dirty="0" smtClean="0"/>
              <a:t>jednotlivce</a:t>
            </a:r>
            <a:endParaRPr lang="cs-CZ" sz="2800" dirty="0"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poskytování DV školám přináší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714500"/>
            <a:ext cx="5846076" cy="32478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91400" y="7770793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cs typeface="Arial" charset="0"/>
              </a:rPr>
              <a:t>Finanční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cs typeface="Arial" charset="0"/>
              </a:rPr>
              <a:t> </a:t>
            </a:r>
            <a:r>
              <a:rPr lang="cs-CZ" sz="2800" b="1" dirty="0">
                <a:cs typeface="Arial" charset="0"/>
              </a:rPr>
              <a:t>lepší postavení škol na trhu vzdělávání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 finanční přínos …</a:t>
            </a:r>
          </a:p>
        </p:txBody>
      </p:sp>
    </p:spTree>
    <p:extLst>
      <p:ext uri="{BB962C8B-B14F-4D97-AF65-F5344CB8AC3E}">
        <p14:creationId xmlns:p14="http://schemas.microsoft.com/office/powerpoint/2010/main" val="11538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ato Semibold" panose="020F0502020204030203" pitchFamily="34" charset="0"/>
              </a:rPr>
              <a:t>Sdružování  škol do sítí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ato Semibold" panose="020F0502020204030203" pitchFamily="34" charset="0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2855120" y="2907507"/>
            <a:ext cx="2066925" cy="1473993"/>
          </a:xfrm>
          <a:custGeom>
            <a:avLst/>
            <a:gdLst/>
            <a:ahLst/>
            <a:cxnLst>
              <a:cxn ang="0">
                <a:pos x="186" y="390"/>
              </a:cxn>
              <a:cxn ang="0">
                <a:pos x="166" y="360"/>
              </a:cxn>
              <a:cxn ang="0">
                <a:pos x="106" y="294"/>
              </a:cxn>
              <a:cxn ang="0">
                <a:pos x="52" y="245"/>
              </a:cxn>
              <a:cxn ang="0">
                <a:pos x="43" y="193"/>
              </a:cxn>
              <a:cxn ang="0">
                <a:pos x="0" y="137"/>
              </a:cxn>
              <a:cxn ang="0">
                <a:pos x="2" y="86"/>
              </a:cxn>
              <a:cxn ang="0">
                <a:pos x="45" y="94"/>
              </a:cxn>
              <a:cxn ang="0">
                <a:pos x="64" y="118"/>
              </a:cxn>
              <a:cxn ang="0">
                <a:pos x="68" y="146"/>
              </a:cxn>
              <a:cxn ang="0">
                <a:pos x="79" y="184"/>
              </a:cxn>
              <a:cxn ang="0">
                <a:pos x="103" y="161"/>
              </a:cxn>
              <a:cxn ang="0">
                <a:pos x="124" y="121"/>
              </a:cxn>
              <a:cxn ang="0">
                <a:pos x="177" y="65"/>
              </a:cxn>
              <a:cxn ang="0">
                <a:pos x="190" y="36"/>
              </a:cxn>
              <a:cxn ang="0">
                <a:pos x="260" y="25"/>
              </a:cxn>
              <a:cxn ang="0">
                <a:pos x="295" y="11"/>
              </a:cxn>
              <a:cxn ang="0">
                <a:pos x="378" y="31"/>
              </a:cxn>
              <a:cxn ang="0">
                <a:pos x="437" y="51"/>
              </a:cxn>
              <a:cxn ang="0">
                <a:pos x="457" y="77"/>
              </a:cxn>
              <a:cxn ang="0">
                <a:pos x="519" y="91"/>
              </a:cxn>
              <a:cxn ang="0">
                <a:pos x="510" y="129"/>
              </a:cxn>
              <a:cxn ang="0">
                <a:pos x="520" y="170"/>
              </a:cxn>
              <a:cxn ang="0">
                <a:pos x="532" y="210"/>
              </a:cxn>
              <a:cxn ang="0">
                <a:pos x="541" y="257"/>
              </a:cxn>
              <a:cxn ang="0">
                <a:pos x="505" y="296"/>
              </a:cxn>
              <a:cxn ang="0">
                <a:pos x="475" y="308"/>
              </a:cxn>
              <a:cxn ang="0">
                <a:pos x="383" y="343"/>
              </a:cxn>
              <a:cxn ang="0">
                <a:pos x="367" y="381"/>
              </a:cxn>
              <a:cxn ang="0">
                <a:pos x="329" y="375"/>
              </a:cxn>
              <a:cxn ang="0">
                <a:pos x="274" y="372"/>
              </a:cxn>
              <a:cxn ang="0">
                <a:pos x="233" y="376"/>
              </a:cxn>
            </a:cxnLst>
            <a:rect l="0" t="0" r="r" b="b"/>
            <a:pathLst>
              <a:path w="541" h="394">
                <a:moveTo>
                  <a:pt x="215" y="391"/>
                </a:moveTo>
                <a:cubicBezTo>
                  <a:pt x="186" y="390"/>
                  <a:pt x="186" y="390"/>
                  <a:pt x="186" y="39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66" y="360"/>
                  <a:pt x="166" y="360"/>
                  <a:pt x="166" y="360"/>
                </a:cubicBezTo>
                <a:cubicBezTo>
                  <a:pt x="167" y="336"/>
                  <a:pt x="167" y="336"/>
                  <a:pt x="167" y="336"/>
                </a:cubicBezTo>
                <a:cubicBezTo>
                  <a:pt x="106" y="294"/>
                  <a:pt x="106" y="294"/>
                  <a:pt x="106" y="294"/>
                </a:cubicBezTo>
                <a:cubicBezTo>
                  <a:pt x="68" y="275"/>
                  <a:pt x="68" y="275"/>
                  <a:pt x="68" y="27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35" y="227"/>
                  <a:pt x="35" y="227"/>
                  <a:pt x="35" y="227"/>
                </a:cubicBezTo>
                <a:cubicBezTo>
                  <a:pt x="43" y="193"/>
                  <a:pt x="43" y="193"/>
                  <a:pt x="43" y="193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0" y="137"/>
                  <a:pt x="0" y="137"/>
                  <a:pt x="0" y="137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2" y="86"/>
                  <a:pt x="2" y="86"/>
                  <a:pt x="2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74" y="129"/>
                  <a:pt x="74" y="129"/>
                  <a:pt x="74" y="129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79" y="156"/>
                  <a:pt x="79" y="156"/>
                  <a:pt x="79" y="156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103" y="161"/>
                  <a:pt x="103" y="161"/>
                  <a:pt x="103" y="161"/>
                </a:cubicBezTo>
                <a:cubicBezTo>
                  <a:pt x="103" y="161"/>
                  <a:pt x="97" y="148"/>
                  <a:pt x="103" y="142"/>
                </a:cubicBezTo>
                <a:cubicBezTo>
                  <a:pt x="108" y="137"/>
                  <a:pt x="124" y="121"/>
                  <a:pt x="124" y="121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77" y="65"/>
                  <a:pt x="177" y="65"/>
                  <a:pt x="177" y="65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90" y="36"/>
                  <a:pt x="190" y="36"/>
                  <a:pt x="190" y="36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60" y="25"/>
                  <a:pt x="260" y="25"/>
                  <a:pt x="260" y="25"/>
                </a:cubicBezTo>
                <a:cubicBezTo>
                  <a:pt x="273" y="38"/>
                  <a:pt x="273" y="38"/>
                  <a:pt x="273" y="38"/>
                </a:cubicBezTo>
                <a:cubicBezTo>
                  <a:pt x="295" y="11"/>
                  <a:pt x="295" y="11"/>
                  <a:pt x="295" y="11"/>
                </a:cubicBezTo>
                <a:cubicBezTo>
                  <a:pt x="335" y="0"/>
                  <a:pt x="335" y="0"/>
                  <a:pt x="335" y="0"/>
                </a:cubicBezTo>
                <a:cubicBezTo>
                  <a:pt x="378" y="31"/>
                  <a:pt x="378" y="31"/>
                  <a:pt x="378" y="31"/>
                </a:cubicBezTo>
                <a:cubicBezTo>
                  <a:pt x="397" y="51"/>
                  <a:pt x="397" y="51"/>
                  <a:pt x="397" y="51"/>
                </a:cubicBezTo>
                <a:cubicBezTo>
                  <a:pt x="437" y="51"/>
                  <a:pt x="437" y="51"/>
                  <a:pt x="437" y="51"/>
                </a:cubicBezTo>
                <a:cubicBezTo>
                  <a:pt x="457" y="58"/>
                  <a:pt x="457" y="58"/>
                  <a:pt x="457" y="58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19" y="91"/>
                  <a:pt x="519" y="91"/>
                  <a:pt x="519" y="91"/>
                </a:cubicBezTo>
                <a:cubicBezTo>
                  <a:pt x="500" y="110"/>
                  <a:pt x="500" y="110"/>
                  <a:pt x="500" y="110"/>
                </a:cubicBezTo>
                <a:cubicBezTo>
                  <a:pt x="510" y="129"/>
                  <a:pt x="510" y="129"/>
                  <a:pt x="510" y="129"/>
                </a:cubicBezTo>
                <a:cubicBezTo>
                  <a:pt x="503" y="154"/>
                  <a:pt x="503" y="154"/>
                  <a:pt x="503" y="154"/>
                </a:cubicBezTo>
                <a:cubicBezTo>
                  <a:pt x="520" y="170"/>
                  <a:pt x="520" y="170"/>
                  <a:pt x="520" y="170"/>
                </a:cubicBezTo>
                <a:cubicBezTo>
                  <a:pt x="513" y="185"/>
                  <a:pt x="513" y="185"/>
                  <a:pt x="513" y="185"/>
                </a:cubicBezTo>
                <a:cubicBezTo>
                  <a:pt x="532" y="210"/>
                  <a:pt x="532" y="210"/>
                  <a:pt x="532" y="210"/>
                </a:cubicBezTo>
                <a:cubicBezTo>
                  <a:pt x="513" y="229"/>
                  <a:pt x="513" y="229"/>
                  <a:pt x="513" y="229"/>
                </a:cubicBezTo>
                <a:cubicBezTo>
                  <a:pt x="541" y="257"/>
                  <a:pt x="541" y="257"/>
                  <a:pt x="541" y="257"/>
                </a:cubicBezTo>
                <a:cubicBezTo>
                  <a:pt x="528" y="290"/>
                  <a:pt x="528" y="290"/>
                  <a:pt x="528" y="290"/>
                </a:cubicBezTo>
                <a:cubicBezTo>
                  <a:pt x="505" y="296"/>
                  <a:pt x="505" y="296"/>
                  <a:pt x="505" y="296"/>
                </a:cubicBezTo>
                <a:cubicBezTo>
                  <a:pt x="505" y="330"/>
                  <a:pt x="505" y="330"/>
                  <a:pt x="505" y="330"/>
                </a:cubicBezTo>
                <a:cubicBezTo>
                  <a:pt x="475" y="308"/>
                  <a:pt x="475" y="308"/>
                  <a:pt x="475" y="308"/>
                </a:cubicBezTo>
                <a:cubicBezTo>
                  <a:pt x="443" y="304"/>
                  <a:pt x="443" y="304"/>
                  <a:pt x="443" y="304"/>
                </a:cubicBezTo>
                <a:cubicBezTo>
                  <a:pt x="383" y="343"/>
                  <a:pt x="383" y="343"/>
                  <a:pt x="383" y="343"/>
                </a:cubicBezTo>
                <a:cubicBezTo>
                  <a:pt x="383" y="366"/>
                  <a:pt x="383" y="366"/>
                  <a:pt x="383" y="366"/>
                </a:cubicBezTo>
                <a:cubicBezTo>
                  <a:pt x="367" y="381"/>
                  <a:pt x="367" y="381"/>
                  <a:pt x="367" y="381"/>
                </a:cubicBezTo>
                <a:cubicBezTo>
                  <a:pt x="342" y="369"/>
                  <a:pt x="342" y="369"/>
                  <a:pt x="342" y="369"/>
                </a:cubicBezTo>
                <a:cubicBezTo>
                  <a:pt x="329" y="375"/>
                  <a:pt x="329" y="375"/>
                  <a:pt x="329" y="375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53" y="394"/>
                  <a:pt x="253" y="394"/>
                  <a:pt x="253" y="394"/>
                </a:cubicBezTo>
                <a:cubicBezTo>
                  <a:pt x="233" y="376"/>
                  <a:pt x="233" y="376"/>
                  <a:pt x="233" y="376"/>
                </a:cubicBezTo>
                <a:lnTo>
                  <a:pt x="215" y="391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120200" tIns="60101" rIns="120200" bIns="60101"/>
          <a:lstStyle/>
          <a:p>
            <a:pPr>
              <a:defRPr/>
            </a:pPr>
            <a:endParaRPr lang="cs-CZ" sz="4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300538" y="1357313"/>
            <a:ext cx="2950370" cy="2571750"/>
          </a:xfrm>
          <a:custGeom>
            <a:avLst/>
            <a:gdLst/>
            <a:ahLst/>
            <a:cxnLst>
              <a:cxn ang="0">
                <a:pos x="1327" y="260"/>
              </a:cxn>
              <a:cxn ang="0">
                <a:pos x="1275" y="326"/>
              </a:cxn>
              <a:cxn ang="0">
                <a:pos x="1181" y="304"/>
              </a:cxn>
              <a:cxn ang="0">
                <a:pos x="1159" y="378"/>
              </a:cxn>
              <a:cxn ang="0">
                <a:pos x="1129" y="434"/>
              </a:cxn>
              <a:cxn ang="0">
                <a:pos x="1126" y="519"/>
              </a:cxn>
              <a:cxn ang="0">
                <a:pos x="1174" y="636"/>
              </a:cxn>
              <a:cxn ang="0">
                <a:pos x="1195" y="701"/>
              </a:cxn>
              <a:cxn ang="0">
                <a:pos x="1169" y="749"/>
              </a:cxn>
              <a:cxn ang="0">
                <a:pos x="1124" y="780"/>
              </a:cxn>
              <a:cxn ang="0">
                <a:pos x="1112" y="865"/>
              </a:cxn>
              <a:cxn ang="0">
                <a:pos x="1025" y="889"/>
              </a:cxn>
              <a:cxn ang="0">
                <a:pos x="857" y="865"/>
              </a:cxn>
              <a:cxn ang="0">
                <a:pos x="812" y="919"/>
              </a:cxn>
              <a:cxn ang="0">
                <a:pos x="736" y="955"/>
              </a:cxn>
              <a:cxn ang="0">
                <a:pos x="722" y="997"/>
              </a:cxn>
              <a:cxn ang="0">
                <a:pos x="641" y="1016"/>
              </a:cxn>
              <a:cxn ang="0">
                <a:pos x="523" y="1051"/>
              </a:cxn>
              <a:cxn ang="0">
                <a:pos x="433" y="1089"/>
              </a:cxn>
              <a:cxn ang="0">
                <a:pos x="381" y="1153"/>
              </a:cxn>
              <a:cxn ang="0">
                <a:pos x="311" y="1163"/>
              </a:cxn>
              <a:cxn ang="0">
                <a:pos x="233" y="1115"/>
              </a:cxn>
              <a:cxn ang="0">
                <a:pos x="233" y="1038"/>
              </a:cxn>
              <a:cxn ang="0">
                <a:pos x="216" y="985"/>
              </a:cxn>
              <a:cxn ang="0">
                <a:pos x="211" y="908"/>
              </a:cxn>
              <a:cxn ang="0">
                <a:pos x="211" y="843"/>
              </a:cxn>
              <a:cxn ang="0">
                <a:pos x="136" y="818"/>
              </a:cxn>
              <a:cxn ang="0">
                <a:pos x="33" y="806"/>
              </a:cxn>
              <a:cxn ang="0">
                <a:pos x="65" y="737"/>
              </a:cxn>
              <a:cxn ang="0">
                <a:pos x="86" y="662"/>
              </a:cxn>
              <a:cxn ang="0">
                <a:pos x="209" y="659"/>
              </a:cxn>
              <a:cxn ang="0">
                <a:pos x="232" y="588"/>
              </a:cxn>
              <a:cxn ang="0">
                <a:pos x="273" y="553"/>
              </a:cxn>
              <a:cxn ang="0">
                <a:pos x="313" y="578"/>
              </a:cxn>
              <a:cxn ang="0">
                <a:pos x="332" y="519"/>
              </a:cxn>
              <a:cxn ang="0">
                <a:pos x="369" y="491"/>
              </a:cxn>
              <a:cxn ang="0">
                <a:pos x="410" y="546"/>
              </a:cxn>
              <a:cxn ang="0">
                <a:pos x="471" y="435"/>
              </a:cxn>
              <a:cxn ang="0">
                <a:pos x="530" y="423"/>
              </a:cxn>
              <a:cxn ang="0">
                <a:pos x="592" y="415"/>
              </a:cxn>
              <a:cxn ang="0">
                <a:pos x="687" y="385"/>
              </a:cxn>
              <a:cxn ang="0">
                <a:pos x="720" y="411"/>
              </a:cxn>
              <a:cxn ang="0">
                <a:pos x="753" y="325"/>
              </a:cxn>
              <a:cxn ang="0">
                <a:pos x="828" y="286"/>
              </a:cxn>
              <a:cxn ang="0">
                <a:pos x="926" y="279"/>
              </a:cxn>
              <a:cxn ang="0">
                <a:pos x="1003" y="259"/>
              </a:cxn>
              <a:cxn ang="0">
                <a:pos x="1062" y="208"/>
              </a:cxn>
              <a:cxn ang="0">
                <a:pos x="1141" y="200"/>
              </a:cxn>
              <a:cxn ang="0">
                <a:pos x="1093" y="134"/>
              </a:cxn>
              <a:cxn ang="0">
                <a:pos x="1036" y="87"/>
              </a:cxn>
              <a:cxn ang="0">
                <a:pos x="1075" y="0"/>
              </a:cxn>
              <a:cxn ang="0">
                <a:pos x="1146" y="40"/>
              </a:cxn>
              <a:cxn ang="0">
                <a:pos x="1233" y="21"/>
              </a:cxn>
              <a:cxn ang="0">
                <a:pos x="1301" y="87"/>
              </a:cxn>
              <a:cxn ang="0">
                <a:pos x="1273" y="175"/>
              </a:cxn>
              <a:cxn ang="0">
                <a:pos x="1327" y="229"/>
              </a:cxn>
            </a:cxnLst>
            <a:rect l="0" t="0" r="r" b="b"/>
            <a:pathLst>
              <a:path w="1337" h="1191">
                <a:moveTo>
                  <a:pt x="1327" y="229"/>
                </a:moveTo>
                <a:lnTo>
                  <a:pt x="1327" y="260"/>
                </a:lnTo>
                <a:lnTo>
                  <a:pt x="1282" y="276"/>
                </a:lnTo>
                <a:lnTo>
                  <a:pt x="1275" y="326"/>
                </a:lnTo>
                <a:lnTo>
                  <a:pt x="1231" y="309"/>
                </a:lnTo>
                <a:lnTo>
                  <a:pt x="1181" y="304"/>
                </a:lnTo>
                <a:lnTo>
                  <a:pt x="1191" y="345"/>
                </a:lnTo>
                <a:lnTo>
                  <a:pt x="1159" y="378"/>
                </a:lnTo>
                <a:lnTo>
                  <a:pt x="1159" y="404"/>
                </a:lnTo>
                <a:lnTo>
                  <a:pt x="1129" y="434"/>
                </a:lnTo>
                <a:lnTo>
                  <a:pt x="1101" y="480"/>
                </a:lnTo>
                <a:lnTo>
                  <a:pt x="1126" y="519"/>
                </a:lnTo>
                <a:lnTo>
                  <a:pt x="1126" y="553"/>
                </a:lnTo>
                <a:lnTo>
                  <a:pt x="1174" y="636"/>
                </a:lnTo>
                <a:lnTo>
                  <a:pt x="1210" y="680"/>
                </a:lnTo>
                <a:lnTo>
                  <a:pt x="1195" y="701"/>
                </a:lnTo>
                <a:lnTo>
                  <a:pt x="1202" y="749"/>
                </a:lnTo>
                <a:lnTo>
                  <a:pt x="1169" y="749"/>
                </a:lnTo>
                <a:lnTo>
                  <a:pt x="1159" y="780"/>
                </a:lnTo>
                <a:lnTo>
                  <a:pt x="1124" y="780"/>
                </a:lnTo>
                <a:lnTo>
                  <a:pt x="1136" y="839"/>
                </a:lnTo>
                <a:lnTo>
                  <a:pt x="1112" y="865"/>
                </a:lnTo>
                <a:lnTo>
                  <a:pt x="1055" y="860"/>
                </a:lnTo>
                <a:lnTo>
                  <a:pt x="1025" y="889"/>
                </a:lnTo>
                <a:lnTo>
                  <a:pt x="911" y="889"/>
                </a:lnTo>
                <a:lnTo>
                  <a:pt x="857" y="865"/>
                </a:lnTo>
                <a:lnTo>
                  <a:pt x="812" y="888"/>
                </a:lnTo>
                <a:lnTo>
                  <a:pt x="812" y="919"/>
                </a:lnTo>
                <a:lnTo>
                  <a:pt x="776" y="955"/>
                </a:lnTo>
                <a:lnTo>
                  <a:pt x="736" y="955"/>
                </a:lnTo>
                <a:lnTo>
                  <a:pt x="720" y="969"/>
                </a:lnTo>
                <a:lnTo>
                  <a:pt x="722" y="997"/>
                </a:lnTo>
                <a:lnTo>
                  <a:pt x="682" y="973"/>
                </a:lnTo>
                <a:lnTo>
                  <a:pt x="641" y="1016"/>
                </a:lnTo>
                <a:lnTo>
                  <a:pt x="580" y="1014"/>
                </a:lnTo>
                <a:lnTo>
                  <a:pt x="523" y="1051"/>
                </a:lnTo>
                <a:lnTo>
                  <a:pt x="471" y="1052"/>
                </a:lnTo>
                <a:lnTo>
                  <a:pt x="433" y="1089"/>
                </a:lnTo>
                <a:lnTo>
                  <a:pt x="424" y="1135"/>
                </a:lnTo>
                <a:lnTo>
                  <a:pt x="381" y="1153"/>
                </a:lnTo>
                <a:lnTo>
                  <a:pt x="358" y="1191"/>
                </a:lnTo>
                <a:lnTo>
                  <a:pt x="311" y="1163"/>
                </a:lnTo>
                <a:lnTo>
                  <a:pt x="282" y="1163"/>
                </a:lnTo>
                <a:lnTo>
                  <a:pt x="233" y="1115"/>
                </a:lnTo>
                <a:lnTo>
                  <a:pt x="266" y="1082"/>
                </a:lnTo>
                <a:lnTo>
                  <a:pt x="233" y="1038"/>
                </a:lnTo>
                <a:lnTo>
                  <a:pt x="246" y="1012"/>
                </a:lnTo>
                <a:lnTo>
                  <a:pt x="216" y="985"/>
                </a:lnTo>
                <a:lnTo>
                  <a:pt x="228" y="941"/>
                </a:lnTo>
                <a:lnTo>
                  <a:pt x="211" y="908"/>
                </a:lnTo>
                <a:lnTo>
                  <a:pt x="244" y="876"/>
                </a:lnTo>
                <a:lnTo>
                  <a:pt x="211" y="843"/>
                </a:lnTo>
                <a:lnTo>
                  <a:pt x="136" y="851"/>
                </a:lnTo>
                <a:lnTo>
                  <a:pt x="136" y="818"/>
                </a:lnTo>
                <a:lnTo>
                  <a:pt x="102" y="806"/>
                </a:lnTo>
                <a:lnTo>
                  <a:pt x="33" y="806"/>
                </a:lnTo>
                <a:lnTo>
                  <a:pt x="0" y="772"/>
                </a:lnTo>
                <a:lnTo>
                  <a:pt x="65" y="737"/>
                </a:lnTo>
                <a:lnTo>
                  <a:pt x="64" y="685"/>
                </a:lnTo>
                <a:lnTo>
                  <a:pt x="86" y="662"/>
                </a:lnTo>
                <a:lnTo>
                  <a:pt x="154" y="652"/>
                </a:lnTo>
                <a:lnTo>
                  <a:pt x="209" y="659"/>
                </a:lnTo>
                <a:lnTo>
                  <a:pt x="232" y="617"/>
                </a:lnTo>
                <a:lnTo>
                  <a:pt x="232" y="588"/>
                </a:lnTo>
                <a:lnTo>
                  <a:pt x="251" y="553"/>
                </a:lnTo>
                <a:lnTo>
                  <a:pt x="273" y="553"/>
                </a:lnTo>
                <a:lnTo>
                  <a:pt x="285" y="588"/>
                </a:lnTo>
                <a:lnTo>
                  <a:pt x="313" y="578"/>
                </a:lnTo>
                <a:lnTo>
                  <a:pt x="313" y="538"/>
                </a:lnTo>
                <a:lnTo>
                  <a:pt x="332" y="519"/>
                </a:lnTo>
                <a:lnTo>
                  <a:pt x="341" y="491"/>
                </a:lnTo>
                <a:lnTo>
                  <a:pt x="369" y="491"/>
                </a:lnTo>
                <a:lnTo>
                  <a:pt x="379" y="527"/>
                </a:lnTo>
                <a:lnTo>
                  <a:pt x="410" y="546"/>
                </a:lnTo>
                <a:lnTo>
                  <a:pt x="467" y="505"/>
                </a:lnTo>
                <a:lnTo>
                  <a:pt x="471" y="435"/>
                </a:lnTo>
                <a:lnTo>
                  <a:pt x="498" y="408"/>
                </a:lnTo>
                <a:lnTo>
                  <a:pt x="530" y="423"/>
                </a:lnTo>
                <a:lnTo>
                  <a:pt x="568" y="390"/>
                </a:lnTo>
                <a:lnTo>
                  <a:pt x="592" y="415"/>
                </a:lnTo>
                <a:lnTo>
                  <a:pt x="637" y="390"/>
                </a:lnTo>
                <a:lnTo>
                  <a:pt x="687" y="385"/>
                </a:lnTo>
                <a:lnTo>
                  <a:pt x="699" y="411"/>
                </a:lnTo>
                <a:lnTo>
                  <a:pt x="720" y="411"/>
                </a:lnTo>
                <a:lnTo>
                  <a:pt x="753" y="376"/>
                </a:lnTo>
                <a:lnTo>
                  <a:pt x="753" y="325"/>
                </a:lnTo>
                <a:lnTo>
                  <a:pt x="796" y="316"/>
                </a:lnTo>
                <a:lnTo>
                  <a:pt x="828" y="286"/>
                </a:lnTo>
                <a:lnTo>
                  <a:pt x="867" y="311"/>
                </a:lnTo>
                <a:lnTo>
                  <a:pt x="926" y="279"/>
                </a:lnTo>
                <a:lnTo>
                  <a:pt x="952" y="255"/>
                </a:lnTo>
                <a:lnTo>
                  <a:pt x="1003" y="259"/>
                </a:lnTo>
                <a:lnTo>
                  <a:pt x="1027" y="208"/>
                </a:lnTo>
                <a:lnTo>
                  <a:pt x="1062" y="208"/>
                </a:lnTo>
                <a:lnTo>
                  <a:pt x="1074" y="224"/>
                </a:lnTo>
                <a:lnTo>
                  <a:pt x="1141" y="200"/>
                </a:lnTo>
                <a:lnTo>
                  <a:pt x="1150" y="153"/>
                </a:lnTo>
                <a:lnTo>
                  <a:pt x="1093" y="134"/>
                </a:lnTo>
                <a:lnTo>
                  <a:pt x="1093" y="98"/>
                </a:lnTo>
                <a:lnTo>
                  <a:pt x="1036" y="87"/>
                </a:lnTo>
                <a:lnTo>
                  <a:pt x="1056" y="49"/>
                </a:lnTo>
                <a:lnTo>
                  <a:pt x="1075" y="0"/>
                </a:lnTo>
                <a:lnTo>
                  <a:pt x="1133" y="26"/>
                </a:lnTo>
                <a:lnTo>
                  <a:pt x="1146" y="40"/>
                </a:lnTo>
                <a:lnTo>
                  <a:pt x="1179" y="40"/>
                </a:lnTo>
                <a:lnTo>
                  <a:pt x="1233" y="21"/>
                </a:lnTo>
                <a:lnTo>
                  <a:pt x="1266" y="54"/>
                </a:lnTo>
                <a:lnTo>
                  <a:pt x="1301" y="87"/>
                </a:lnTo>
                <a:lnTo>
                  <a:pt x="1302" y="129"/>
                </a:lnTo>
                <a:lnTo>
                  <a:pt x="1273" y="175"/>
                </a:lnTo>
                <a:lnTo>
                  <a:pt x="1337" y="163"/>
                </a:lnTo>
                <a:lnTo>
                  <a:pt x="1327" y="229"/>
                </a:ln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120200" tIns="60101" rIns="120200" bIns="60101"/>
          <a:lstStyle/>
          <a:p>
            <a:pPr>
              <a:defRPr/>
            </a:pPr>
            <a:endParaRPr lang="cs-CZ" sz="4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6729413" y="1473995"/>
            <a:ext cx="2205038" cy="1440656"/>
          </a:xfrm>
          <a:custGeom>
            <a:avLst/>
            <a:gdLst/>
            <a:ahLst/>
            <a:cxnLst>
              <a:cxn ang="0">
                <a:pos x="957" y="333"/>
              </a:cxn>
              <a:cxn ang="0">
                <a:pos x="965" y="440"/>
              </a:cxn>
              <a:cxn ang="0">
                <a:pos x="981" y="496"/>
              </a:cxn>
              <a:cxn ang="0">
                <a:pos x="1000" y="577"/>
              </a:cxn>
              <a:cxn ang="0">
                <a:pos x="932" y="615"/>
              </a:cxn>
              <a:cxn ang="0">
                <a:pos x="861" y="610"/>
              </a:cxn>
              <a:cxn ang="0">
                <a:pos x="827" y="666"/>
              </a:cxn>
              <a:cxn ang="0">
                <a:pos x="730" y="605"/>
              </a:cxn>
              <a:cxn ang="0">
                <a:pos x="624" y="603"/>
              </a:cxn>
              <a:cxn ang="0">
                <a:pos x="589" y="562"/>
              </a:cxn>
              <a:cxn ang="0">
                <a:pos x="518" y="513"/>
              </a:cxn>
              <a:cxn ang="0">
                <a:pos x="449" y="484"/>
              </a:cxn>
              <a:cxn ang="0">
                <a:pos x="376" y="584"/>
              </a:cxn>
              <a:cxn ang="0">
                <a:pos x="321" y="575"/>
              </a:cxn>
              <a:cxn ang="0">
                <a:pos x="265" y="652"/>
              </a:cxn>
              <a:cxn ang="0">
                <a:pos x="186" y="621"/>
              </a:cxn>
              <a:cxn ang="0">
                <a:pos x="73" y="582"/>
              </a:cxn>
              <a:cxn ang="0">
                <a:pos x="25" y="465"/>
              </a:cxn>
              <a:cxn ang="0">
                <a:pos x="28" y="380"/>
              </a:cxn>
              <a:cxn ang="0">
                <a:pos x="58" y="324"/>
              </a:cxn>
              <a:cxn ang="0">
                <a:pos x="80" y="250"/>
              </a:cxn>
              <a:cxn ang="0">
                <a:pos x="174" y="272"/>
              </a:cxn>
              <a:cxn ang="0">
                <a:pos x="226" y="206"/>
              </a:cxn>
              <a:cxn ang="0">
                <a:pos x="380" y="187"/>
              </a:cxn>
              <a:cxn ang="0">
                <a:pos x="498" y="189"/>
              </a:cxn>
              <a:cxn ang="0">
                <a:pos x="525" y="63"/>
              </a:cxn>
              <a:cxn ang="0">
                <a:pos x="524" y="0"/>
              </a:cxn>
              <a:cxn ang="0">
                <a:pos x="600" y="24"/>
              </a:cxn>
              <a:cxn ang="0">
                <a:pos x="664" y="42"/>
              </a:cxn>
              <a:cxn ang="0">
                <a:pos x="735" y="73"/>
              </a:cxn>
              <a:cxn ang="0">
                <a:pos x="737" y="168"/>
              </a:cxn>
              <a:cxn ang="0">
                <a:pos x="801" y="232"/>
              </a:cxn>
              <a:cxn ang="0">
                <a:pos x="818" y="300"/>
              </a:cxn>
              <a:cxn ang="0">
                <a:pos x="915" y="284"/>
              </a:cxn>
            </a:cxnLst>
            <a:rect l="0" t="0" r="r" b="b"/>
            <a:pathLst>
              <a:path w="1000" h="667">
                <a:moveTo>
                  <a:pt x="915" y="284"/>
                </a:moveTo>
                <a:lnTo>
                  <a:pt x="957" y="333"/>
                </a:lnTo>
                <a:lnTo>
                  <a:pt x="943" y="387"/>
                </a:lnTo>
                <a:lnTo>
                  <a:pt x="965" y="440"/>
                </a:lnTo>
                <a:lnTo>
                  <a:pt x="955" y="470"/>
                </a:lnTo>
                <a:lnTo>
                  <a:pt x="981" y="496"/>
                </a:lnTo>
                <a:lnTo>
                  <a:pt x="960" y="537"/>
                </a:lnTo>
                <a:lnTo>
                  <a:pt x="1000" y="577"/>
                </a:lnTo>
                <a:lnTo>
                  <a:pt x="1000" y="601"/>
                </a:lnTo>
                <a:lnTo>
                  <a:pt x="932" y="615"/>
                </a:lnTo>
                <a:lnTo>
                  <a:pt x="901" y="584"/>
                </a:lnTo>
                <a:lnTo>
                  <a:pt x="861" y="610"/>
                </a:lnTo>
                <a:lnTo>
                  <a:pt x="861" y="647"/>
                </a:lnTo>
                <a:lnTo>
                  <a:pt x="827" y="666"/>
                </a:lnTo>
                <a:lnTo>
                  <a:pt x="804" y="631"/>
                </a:lnTo>
                <a:lnTo>
                  <a:pt x="730" y="605"/>
                </a:lnTo>
                <a:lnTo>
                  <a:pt x="679" y="638"/>
                </a:lnTo>
                <a:lnTo>
                  <a:pt x="624" y="603"/>
                </a:lnTo>
                <a:lnTo>
                  <a:pt x="589" y="588"/>
                </a:lnTo>
                <a:lnTo>
                  <a:pt x="589" y="562"/>
                </a:lnTo>
                <a:lnTo>
                  <a:pt x="541" y="536"/>
                </a:lnTo>
                <a:lnTo>
                  <a:pt x="518" y="513"/>
                </a:lnTo>
                <a:lnTo>
                  <a:pt x="478" y="513"/>
                </a:lnTo>
                <a:lnTo>
                  <a:pt x="449" y="484"/>
                </a:lnTo>
                <a:lnTo>
                  <a:pt x="421" y="534"/>
                </a:lnTo>
                <a:lnTo>
                  <a:pt x="376" y="584"/>
                </a:lnTo>
                <a:lnTo>
                  <a:pt x="359" y="569"/>
                </a:lnTo>
                <a:lnTo>
                  <a:pt x="321" y="575"/>
                </a:lnTo>
                <a:lnTo>
                  <a:pt x="321" y="608"/>
                </a:lnTo>
                <a:lnTo>
                  <a:pt x="265" y="652"/>
                </a:lnTo>
                <a:lnTo>
                  <a:pt x="201" y="667"/>
                </a:lnTo>
                <a:lnTo>
                  <a:pt x="186" y="621"/>
                </a:lnTo>
                <a:lnTo>
                  <a:pt x="109" y="626"/>
                </a:lnTo>
                <a:lnTo>
                  <a:pt x="73" y="582"/>
                </a:lnTo>
                <a:lnTo>
                  <a:pt x="25" y="499"/>
                </a:lnTo>
                <a:lnTo>
                  <a:pt x="25" y="465"/>
                </a:lnTo>
                <a:lnTo>
                  <a:pt x="0" y="426"/>
                </a:lnTo>
                <a:lnTo>
                  <a:pt x="28" y="380"/>
                </a:lnTo>
                <a:lnTo>
                  <a:pt x="58" y="350"/>
                </a:lnTo>
                <a:lnTo>
                  <a:pt x="58" y="324"/>
                </a:lnTo>
                <a:lnTo>
                  <a:pt x="90" y="291"/>
                </a:lnTo>
                <a:lnTo>
                  <a:pt x="80" y="250"/>
                </a:lnTo>
                <a:lnTo>
                  <a:pt x="130" y="255"/>
                </a:lnTo>
                <a:lnTo>
                  <a:pt x="174" y="272"/>
                </a:lnTo>
                <a:lnTo>
                  <a:pt x="181" y="222"/>
                </a:lnTo>
                <a:lnTo>
                  <a:pt x="226" y="206"/>
                </a:lnTo>
                <a:lnTo>
                  <a:pt x="342" y="241"/>
                </a:lnTo>
                <a:lnTo>
                  <a:pt x="380" y="187"/>
                </a:lnTo>
                <a:lnTo>
                  <a:pt x="449" y="184"/>
                </a:lnTo>
                <a:lnTo>
                  <a:pt x="498" y="189"/>
                </a:lnTo>
                <a:lnTo>
                  <a:pt x="510" y="123"/>
                </a:lnTo>
                <a:lnTo>
                  <a:pt x="525" y="63"/>
                </a:lnTo>
                <a:lnTo>
                  <a:pt x="492" y="31"/>
                </a:lnTo>
                <a:lnTo>
                  <a:pt x="524" y="0"/>
                </a:lnTo>
                <a:lnTo>
                  <a:pt x="574" y="0"/>
                </a:lnTo>
                <a:lnTo>
                  <a:pt x="600" y="24"/>
                </a:lnTo>
                <a:lnTo>
                  <a:pt x="641" y="2"/>
                </a:lnTo>
                <a:lnTo>
                  <a:pt x="664" y="42"/>
                </a:lnTo>
                <a:lnTo>
                  <a:pt x="698" y="28"/>
                </a:lnTo>
                <a:lnTo>
                  <a:pt x="735" y="73"/>
                </a:lnTo>
                <a:lnTo>
                  <a:pt x="719" y="109"/>
                </a:lnTo>
                <a:lnTo>
                  <a:pt x="737" y="168"/>
                </a:lnTo>
                <a:lnTo>
                  <a:pt x="770" y="201"/>
                </a:lnTo>
                <a:lnTo>
                  <a:pt x="801" y="232"/>
                </a:lnTo>
                <a:lnTo>
                  <a:pt x="806" y="288"/>
                </a:lnTo>
                <a:lnTo>
                  <a:pt x="818" y="300"/>
                </a:lnTo>
                <a:lnTo>
                  <a:pt x="860" y="260"/>
                </a:lnTo>
                <a:lnTo>
                  <a:pt x="915" y="284"/>
                </a:lnTo>
                <a:close/>
              </a:path>
            </a:pathLst>
          </a:custGeom>
          <a:solidFill>
            <a:srgbClr val="FFFF66"/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120200" tIns="60101" rIns="120200" bIns="60101"/>
          <a:lstStyle/>
          <a:p>
            <a:pPr>
              <a:defRPr/>
            </a:pPr>
            <a:endParaRPr lang="cs-CZ" sz="4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3324225" y="2085975"/>
            <a:ext cx="9240696" cy="5667375"/>
            <a:chOff x="501" y="966"/>
            <a:chExt cx="4538" cy="2624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835" y="966"/>
              <a:ext cx="1256" cy="910"/>
            </a:xfrm>
            <a:custGeom>
              <a:avLst/>
              <a:gdLst/>
              <a:ahLst/>
              <a:cxnLst>
                <a:cxn ang="0">
                  <a:pos x="367" y="6"/>
                </a:cxn>
                <a:cxn ang="0">
                  <a:pos x="449" y="52"/>
                </a:cxn>
                <a:cxn ang="0">
                  <a:pos x="539" y="33"/>
                </a:cxn>
                <a:cxn ang="0">
                  <a:pos x="584" y="134"/>
                </a:cxn>
                <a:cxn ang="0">
                  <a:pos x="667" y="115"/>
                </a:cxn>
                <a:cxn ang="0">
                  <a:pos x="693" y="207"/>
                </a:cxn>
                <a:cxn ang="0">
                  <a:pos x="773" y="141"/>
                </a:cxn>
                <a:cxn ang="0">
                  <a:pos x="858" y="182"/>
                </a:cxn>
                <a:cxn ang="0">
                  <a:pos x="944" y="141"/>
                </a:cxn>
                <a:cxn ang="0">
                  <a:pos x="1008" y="264"/>
                </a:cxn>
                <a:cxn ang="0">
                  <a:pos x="941" y="340"/>
                </a:cxn>
                <a:cxn ang="0">
                  <a:pos x="861" y="446"/>
                </a:cxn>
                <a:cxn ang="0">
                  <a:pos x="951" y="482"/>
                </a:cxn>
                <a:cxn ang="0">
                  <a:pos x="976" y="534"/>
                </a:cxn>
                <a:cxn ang="0">
                  <a:pos x="1036" y="557"/>
                </a:cxn>
                <a:cxn ang="0">
                  <a:pos x="1130" y="669"/>
                </a:cxn>
                <a:cxn ang="0">
                  <a:pos x="1159" y="780"/>
                </a:cxn>
                <a:cxn ang="0">
                  <a:pos x="1074" y="754"/>
                </a:cxn>
                <a:cxn ang="0">
                  <a:pos x="1005" y="811"/>
                </a:cxn>
                <a:cxn ang="0">
                  <a:pos x="956" y="898"/>
                </a:cxn>
                <a:cxn ang="0">
                  <a:pos x="846" y="910"/>
                </a:cxn>
                <a:cxn ang="0">
                  <a:pos x="766" y="851"/>
                </a:cxn>
                <a:cxn ang="0">
                  <a:pos x="705" y="823"/>
                </a:cxn>
                <a:cxn ang="0">
                  <a:pos x="683" y="754"/>
                </a:cxn>
                <a:cxn ang="0">
                  <a:pos x="584" y="775"/>
                </a:cxn>
                <a:cxn ang="0">
                  <a:pos x="537" y="789"/>
                </a:cxn>
                <a:cxn ang="0">
                  <a:pos x="503" y="749"/>
                </a:cxn>
                <a:cxn ang="0">
                  <a:pos x="402" y="797"/>
                </a:cxn>
                <a:cxn ang="0">
                  <a:pos x="296" y="837"/>
                </a:cxn>
                <a:cxn ang="0">
                  <a:pos x="250" y="803"/>
                </a:cxn>
                <a:cxn ang="0">
                  <a:pos x="222" y="725"/>
                </a:cxn>
                <a:cxn ang="0">
                  <a:pos x="215" y="654"/>
                </a:cxn>
                <a:cxn ang="0">
                  <a:pos x="186" y="591"/>
                </a:cxn>
                <a:cxn ang="0">
                  <a:pos x="85" y="609"/>
                </a:cxn>
                <a:cxn ang="0">
                  <a:pos x="52" y="539"/>
                </a:cxn>
                <a:cxn ang="0">
                  <a:pos x="0" y="498"/>
                </a:cxn>
                <a:cxn ang="0">
                  <a:pos x="12" y="409"/>
                </a:cxn>
                <a:cxn ang="0">
                  <a:pos x="5" y="345"/>
                </a:cxn>
                <a:cxn ang="0">
                  <a:pos x="76" y="354"/>
                </a:cxn>
                <a:cxn ang="0">
                  <a:pos x="201" y="347"/>
                </a:cxn>
                <a:cxn ang="0">
                  <a:pos x="258" y="363"/>
                </a:cxn>
                <a:cxn ang="0">
                  <a:pos x="298" y="300"/>
                </a:cxn>
                <a:cxn ang="0">
                  <a:pos x="397" y="317"/>
                </a:cxn>
                <a:cxn ang="0">
                  <a:pos x="357" y="253"/>
                </a:cxn>
                <a:cxn ang="0">
                  <a:pos x="352" y="186"/>
                </a:cxn>
                <a:cxn ang="0">
                  <a:pos x="340" y="103"/>
                </a:cxn>
                <a:cxn ang="0">
                  <a:pos x="312" y="0"/>
                </a:cxn>
              </a:cxnLst>
              <a:rect l="0" t="0" r="r" b="b"/>
              <a:pathLst>
                <a:path w="1159" h="910">
                  <a:moveTo>
                    <a:pt x="312" y="0"/>
                  </a:moveTo>
                  <a:lnTo>
                    <a:pt x="367" y="6"/>
                  </a:lnTo>
                  <a:lnTo>
                    <a:pt x="430" y="33"/>
                  </a:lnTo>
                  <a:lnTo>
                    <a:pt x="449" y="52"/>
                  </a:lnTo>
                  <a:lnTo>
                    <a:pt x="492" y="59"/>
                  </a:lnTo>
                  <a:lnTo>
                    <a:pt x="539" y="33"/>
                  </a:lnTo>
                  <a:lnTo>
                    <a:pt x="558" y="75"/>
                  </a:lnTo>
                  <a:lnTo>
                    <a:pt x="584" y="134"/>
                  </a:lnTo>
                  <a:lnTo>
                    <a:pt x="619" y="134"/>
                  </a:lnTo>
                  <a:lnTo>
                    <a:pt x="667" y="115"/>
                  </a:lnTo>
                  <a:lnTo>
                    <a:pt x="697" y="170"/>
                  </a:lnTo>
                  <a:lnTo>
                    <a:pt x="693" y="207"/>
                  </a:lnTo>
                  <a:lnTo>
                    <a:pt x="740" y="172"/>
                  </a:lnTo>
                  <a:lnTo>
                    <a:pt x="773" y="141"/>
                  </a:lnTo>
                  <a:lnTo>
                    <a:pt x="828" y="181"/>
                  </a:lnTo>
                  <a:lnTo>
                    <a:pt x="858" y="182"/>
                  </a:lnTo>
                  <a:lnTo>
                    <a:pt x="866" y="141"/>
                  </a:lnTo>
                  <a:lnTo>
                    <a:pt x="944" y="141"/>
                  </a:lnTo>
                  <a:lnTo>
                    <a:pt x="1040" y="234"/>
                  </a:lnTo>
                  <a:lnTo>
                    <a:pt x="1008" y="264"/>
                  </a:lnTo>
                  <a:lnTo>
                    <a:pt x="1000" y="317"/>
                  </a:lnTo>
                  <a:lnTo>
                    <a:pt x="941" y="340"/>
                  </a:lnTo>
                  <a:lnTo>
                    <a:pt x="854" y="408"/>
                  </a:lnTo>
                  <a:lnTo>
                    <a:pt x="861" y="446"/>
                  </a:lnTo>
                  <a:lnTo>
                    <a:pt x="910" y="503"/>
                  </a:lnTo>
                  <a:lnTo>
                    <a:pt x="951" y="482"/>
                  </a:lnTo>
                  <a:lnTo>
                    <a:pt x="976" y="505"/>
                  </a:lnTo>
                  <a:lnTo>
                    <a:pt x="976" y="534"/>
                  </a:lnTo>
                  <a:lnTo>
                    <a:pt x="1001" y="560"/>
                  </a:lnTo>
                  <a:lnTo>
                    <a:pt x="1036" y="557"/>
                  </a:lnTo>
                  <a:lnTo>
                    <a:pt x="1076" y="626"/>
                  </a:lnTo>
                  <a:lnTo>
                    <a:pt x="1130" y="669"/>
                  </a:lnTo>
                  <a:lnTo>
                    <a:pt x="1140" y="739"/>
                  </a:lnTo>
                  <a:lnTo>
                    <a:pt x="1159" y="780"/>
                  </a:lnTo>
                  <a:lnTo>
                    <a:pt x="1102" y="754"/>
                  </a:lnTo>
                  <a:lnTo>
                    <a:pt x="1074" y="754"/>
                  </a:lnTo>
                  <a:lnTo>
                    <a:pt x="1074" y="791"/>
                  </a:lnTo>
                  <a:lnTo>
                    <a:pt x="1005" y="811"/>
                  </a:lnTo>
                  <a:lnTo>
                    <a:pt x="969" y="848"/>
                  </a:lnTo>
                  <a:lnTo>
                    <a:pt x="956" y="898"/>
                  </a:lnTo>
                  <a:lnTo>
                    <a:pt x="891" y="898"/>
                  </a:lnTo>
                  <a:lnTo>
                    <a:pt x="846" y="910"/>
                  </a:lnTo>
                  <a:lnTo>
                    <a:pt x="816" y="881"/>
                  </a:lnTo>
                  <a:lnTo>
                    <a:pt x="766" y="851"/>
                  </a:lnTo>
                  <a:lnTo>
                    <a:pt x="736" y="823"/>
                  </a:lnTo>
                  <a:lnTo>
                    <a:pt x="705" y="823"/>
                  </a:lnTo>
                  <a:lnTo>
                    <a:pt x="705" y="777"/>
                  </a:lnTo>
                  <a:lnTo>
                    <a:pt x="683" y="754"/>
                  </a:lnTo>
                  <a:lnTo>
                    <a:pt x="629" y="752"/>
                  </a:lnTo>
                  <a:lnTo>
                    <a:pt x="584" y="775"/>
                  </a:lnTo>
                  <a:lnTo>
                    <a:pt x="561" y="797"/>
                  </a:lnTo>
                  <a:lnTo>
                    <a:pt x="537" y="789"/>
                  </a:lnTo>
                  <a:lnTo>
                    <a:pt x="537" y="749"/>
                  </a:lnTo>
                  <a:lnTo>
                    <a:pt x="503" y="749"/>
                  </a:lnTo>
                  <a:lnTo>
                    <a:pt x="468" y="797"/>
                  </a:lnTo>
                  <a:lnTo>
                    <a:pt x="402" y="797"/>
                  </a:lnTo>
                  <a:lnTo>
                    <a:pt x="366" y="777"/>
                  </a:lnTo>
                  <a:lnTo>
                    <a:pt x="296" y="837"/>
                  </a:lnTo>
                  <a:lnTo>
                    <a:pt x="236" y="849"/>
                  </a:lnTo>
                  <a:lnTo>
                    <a:pt x="250" y="803"/>
                  </a:lnTo>
                  <a:lnTo>
                    <a:pt x="194" y="773"/>
                  </a:lnTo>
                  <a:lnTo>
                    <a:pt x="222" y="725"/>
                  </a:lnTo>
                  <a:lnTo>
                    <a:pt x="206" y="694"/>
                  </a:lnTo>
                  <a:lnTo>
                    <a:pt x="215" y="654"/>
                  </a:lnTo>
                  <a:lnTo>
                    <a:pt x="206" y="612"/>
                  </a:lnTo>
                  <a:lnTo>
                    <a:pt x="186" y="591"/>
                  </a:lnTo>
                  <a:lnTo>
                    <a:pt x="147" y="617"/>
                  </a:lnTo>
                  <a:lnTo>
                    <a:pt x="85" y="609"/>
                  </a:lnTo>
                  <a:lnTo>
                    <a:pt x="85" y="572"/>
                  </a:lnTo>
                  <a:lnTo>
                    <a:pt x="52" y="539"/>
                  </a:lnTo>
                  <a:lnTo>
                    <a:pt x="9" y="531"/>
                  </a:lnTo>
                  <a:lnTo>
                    <a:pt x="0" y="498"/>
                  </a:lnTo>
                  <a:lnTo>
                    <a:pt x="33" y="465"/>
                  </a:lnTo>
                  <a:lnTo>
                    <a:pt x="12" y="409"/>
                  </a:lnTo>
                  <a:lnTo>
                    <a:pt x="24" y="376"/>
                  </a:lnTo>
                  <a:lnTo>
                    <a:pt x="5" y="345"/>
                  </a:lnTo>
                  <a:lnTo>
                    <a:pt x="21" y="319"/>
                  </a:lnTo>
                  <a:lnTo>
                    <a:pt x="76" y="354"/>
                  </a:lnTo>
                  <a:lnTo>
                    <a:pt x="127" y="321"/>
                  </a:lnTo>
                  <a:lnTo>
                    <a:pt x="201" y="347"/>
                  </a:lnTo>
                  <a:lnTo>
                    <a:pt x="224" y="382"/>
                  </a:lnTo>
                  <a:lnTo>
                    <a:pt x="258" y="363"/>
                  </a:lnTo>
                  <a:lnTo>
                    <a:pt x="258" y="326"/>
                  </a:lnTo>
                  <a:lnTo>
                    <a:pt x="298" y="300"/>
                  </a:lnTo>
                  <a:lnTo>
                    <a:pt x="329" y="331"/>
                  </a:lnTo>
                  <a:lnTo>
                    <a:pt x="397" y="317"/>
                  </a:lnTo>
                  <a:lnTo>
                    <a:pt x="397" y="293"/>
                  </a:lnTo>
                  <a:lnTo>
                    <a:pt x="357" y="253"/>
                  </a:lnTo>
                  <a:lnTo>
                    <a:pt x="378" y="212"/>
                  </a:lnTo>
                  <a:lnTo>
                    <a:pt x="352" y="186"/>
                  </a:lnTo>
                  <a:lnTo>
                    <a:pt x="362" y="156"/>
                  </a:lnTo>
                  <a:lnTo>
                    <a:pt x="340" y="103"/>
                  </a:lnTo>
                  <a:lnTo>
                    <a:pt x="354" y="4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4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653" y="2108"/>
              <a:ext cx="1312" cy="1118"/>
            </a:xfrm>
            <a:custGeom>
              <a:avLst/>
              <a:gdLst/>
              <a:ahLst/>
              <a:cxnLst>
                <a:cxn ang="0">
                  <a:pos x="1133" y="278"/>
                </a:cxn>
                <a:cxn ang="0">
                  <a:pos x="1043" y="219"/>
                </a:cxn>
                <a:cxn ang="0">
                  <a:pos x="929" y="156"/>
                </a:cxn>
                <a:cxn ang="0">
                  <a:pos x="882" y="132"/>
                </a:cxn>
                <a:cxn ang="0">
                  <a:pos x="835" y="201"/>
                </a:cxn>
                <a:cxn ang="0">
                  <a:pos x="755" y="168"/>
                </a:cxn>
                <a:cxn ang="0">
                  <a:pos x="719" y="115"/>
                </a:cxn>
                <a:cxn ang="0">
                  <a:pos x="664" y="80"/>
                </a:cxn>
                <a:cxn ang="0">
                  <a:pos x="548" y="49"/>
                </a:cxn>
                <a:cxn ang="0">
                  <a:pos x="444" y="4"/>
                </a:cxn>
                <a:cxn ang="0">
                  <a:pos x="419" y="68"/>
                </a:cxn>
                <a:cxn ang="0">
                  <a:pos x="366" y="96"/>
                </a:cxn>
                <a:cxn ang="0">
                  <a:pos x="303" y="116"/>
                </a:cxn>
                <a:cxn ang="0">
                  <a:pos x="255" y="122"/>
                </a:cxn>
                <a:cxn ang="0">
                  <a:pos x="224" y="174"/>
                </a:cxn>
                <a:cxn ang="0">
                  <a:pos x="276" y="239"/>
                </a:cxn>
                <a:cxn ang="0">
                  <a:pos x="244" y="298"/>
                </a:cxn>
                <a:cxn ang="0">
                  <a:pos x="203" y="314"/>
                </a:cxn>
                <a:cxn ang="0">
                  <a:pos x="127" y="310"/>
                </a:cxn>
                <a:cxn ang="0">
                  <a:pos x="31" y="340"/>
                </a:cxn>
                <a:cxn ang="0">
                  <a:pos x="11" y="395"/>
                </a:cxn>
                <a:cxn ang="0">
                  <a:pos x="21" y="489"/>
                </a:cxn>
                <a:cxn ang="0">
                  <a:pos x="0" y="569"/>
                </a:cxn>
                <a:cxn ang="0">
                  <a:pos x="11" y="640"/>
                </a:cxn>
                <a:cxn ang="0">
                  <a:pos x="68" y="706"/>
                </a:cxn>
                <a:cxn ang="0">
                  <a:pos x="144" y="711"/>
                </a:cxn>
                <a:cxn ang="0">
                  <a:pos x="201" y="780"/>
                </a:cxn>
                <a:cxn ang="0">
                  <a:pos x="291" y="782"/>
                </a:cxn>
                <a:cxn ang="0">
                  <a:pos x="364" y="804"/>
                </a:cxn>
                <a:cxn ang="0">
                  <a:pos x="402" y="888"/>
                </a:cxn>
                <a:cxn ang="0">
                  <a:pos x="509" y="879"/>
                </a:cxn>
                <a:cxn ang="0">
                  <a:pos x="555" y="950"/>
                </a:cxn>
                <a:cxn ang="0">
                  <a:pos x="511" y="1000"/>
                </a:cxn>
                <a:cxn ang="0">
                  <a:pos x="504" y="1068"/>
                </a:cxn>
                <a:cxn ang="0">
                  <a:pos x="563" y="1095"/>
                </a:cxn>
                <a:cxn ang="0">
                  <a:pos x="632" y="1078"/>
                </a:cxn>
                <a:cxn ang="0">
                  <a:pos x="693" y="1068"/>
                </a:cxn>
                <a:cxn ang="0">
                  <a:pos x="740" y="1030"/>
                </a:cxn>
                <a:cxn ang="0">
                  <a:pos x="797" y="993"/>
                </a:cxn>
                <a:cxn ang="0">
                  <a:pos x="889" y="1002"/>
                </a:cxn>
                <a:cxn ang="0">
                  <a:pos x="958" y="997"/>
                </a:cxn>
                <a:cxn ang="0">
                  <a:pos x="1017" y="945"/>
                </a:cxn>
                <a:cxn ang="0">
                  <a:pos x="1066" y="915"/>
                </a:cxn>
                <a:cxn ang="0">
                  <a:pos x="1104" y="886"/>
                </a:cxn>
                <a:cxn ang="0">
                  <a:pos x="1062" y="829"/>
                </a:cxn>
                <a:cxn ang="0">
                  <a:pos x="1066" y="768"/>
                </a:cxn>
                <a:cxn ang="0">
                  <a:pos x="1102" y="714"/>
                </a:cxn>
                <a:cxn ang="0">
                  <a:pos x="1107" y="661"/>
                </a:cxn>
                <a:cxn ang="0">
                  <a:pos x="1187" y="602"/>
                </a:cxn>
                <a:cxn ang="0">
                  <a:pos x="1169" y="505"/>
                </a:cxn>
                <a:cxn ang="0">
                  <a:pos x="1166" y="427"/>
                </a:cxn>
                <a:cxn ang="0">
                  <a:pos x="1211" y="385"/>
                </a:cxn>
                <a:cxn ang="0">
                  <a:pos x="1183" y="328"/>
                </a:cxn>
              </a:cxnLst>
              <a:rect l="0" t="0" r="r" b="b"/>
              <a:pathLst>
                <a:path w="1211" h="1118">
                  <a:moveTo>
                    <a:pt x="1183" y="328"/>
                  </a:moveTo>
                  <a:lnTo>
                    <a:pt x="1133" y="278"/>
                  </a:lnTo>
                  <a:lnTo>
                    <a:pt x="1093" y="278"/>
                  </a:lnTo>
                  <a:lnTo>
                    <a:pt x="1043" y="219"/>
                  </a:lnTo>
                  <a:lnTo>
                    <a:pt x="946" y="196"/>
                  </a:lnTo>
                  <a:lnTo>
                    <a:pt x="929" y="156"/>
                  </a:lnTo>
                  <a:lnTo>
                    <a:pt x="882" y="156"/>
                  </a:lnTo>
                  <a:lnTo>
                    <a:pt x="882" y="132"/>
                  </a:lnTo>
                  <a:lnTo>
                    <a:pt x="835" y="161"/>
                  </a:lnTo>
                  <a:lnTo>
                    <a:pt x="835" y="201"/>
                  </a:lnTo>
                  <a:lnTo>
                    <a:pt x="781" y="182"/>
                  </a:lnTo>
                  <a:lnTo>
                    <a:pt x="755" y="168"/>
                  </a:lnTo>
                  <a:lnTo>
                    <a:pt x="755" y="134"/>
                  </a:lnTo>
                  <a:lnTo>
                    <a:pt x="719" y="115"/>
                  </a:lnTo>
                  <a:lnTo>
                    <a:pt x="691" y="109"/>
                  </a:lnTo>
                  <a:lnTo>
                    <a:pt x="664" y="80"/>
                  </a:lnTo>
                  <a:lnTo>
                    <a:pt x="615" y="49"/>
                  </a:lnTo>
                  <a:lnTo>
                    <a:pt x="548" y="49"/>
                  </a:lnTo>
                  <a:lnTo>
                    <a:pt x="485" y="0"/>
                  </a:lnTo>
                  <a:lnTo>
                    <a:pt x="444" y="4"/>
                  </a:lnTo>
                  <a:lnTo>
                    <a:pt x="416" y="26"/>
                  </a:lnTo>
                  <a:lnTo>
                    <a:pt x="419" y="68"/>
                  </a:lnTo>
                  <a:lnTo>
                    <a:pt x="380" y="66"/>
                  </a:lnTo>
                  <a:lnTo>
                    <a:pt x="366" y="96"/>
                  </a:lnTo>
                  <a:lnTo>
                    <a:pt x="326" y="96"/>
                  </a:lnTo>
                  <a:lnTo>
                    <a:pt x="303" y="116"/>
                  </a:lnTo>
                  <a:lnTo>
                    <a:pt x="276" y="109"/>
                  </a:lnTo>
                  <a:lnTo>
                    <a:pt x="255" y="122"/>
                  </a:lnTo>
                  <a:lnTo>
                    <a:pt x="250" y="149"/>
                  </a:lnTo>
                  <a:lnTo>
                    <a:pt x="224" y="174"/>
                  </a:lnTo>
                  <a:lnTo>
                    <a:pt x="222" y="213"/>
                  </a:lnTo>
                  <a:lnTo>
                    <a:pt x="276" y="239"/>
                  </a:lnTo>
                  <a:lnTo>
                    <a:pt x="277" y="276"/>
                  </a:lnTo>
                  <a:lnTo>
                    <a:pt x="244" y="298"/>
                  </a:lnTo>
                  <a:lnTo>
                    <a:pt x="218" y="286"/>
                  </a:lnTo>
                  <a:lnTo>
                    <a:pt x="203" y="314"/>
                  </a:lnTo>
                  <a:lnTo>
                    <a:pt x="172" y="309"/>
                  </a:lnTo>
                  <a:lnTo>
                    <a:pt x="127" y="310"/>
                  </a:lnTo>
                  <a:lnTo>
                    <a:pt x="69" y="302"/>
                  </a:lnTo>
                  <a:lnTo>
                    <a:pt x="31" y="340"/>
                  </a:lnTo>
                  <a:lnTo>
                    <a:pt x="30" y="376"/>
                  </a:lnTo>
                  <a:lnTo>
                    <a:pt x="11" y="395"/>
                  </a:lnTo>
                  <a:lnTo>
                    <a:pt x="23" y="440"/>
                  </a:lnTo>
                  <a:lnTo>
                    <a:pt x="21" y="489"/>
                  </a:lnTo>
                  <a:lnTo>
                    <a:pt x="0" y="515"/>
                  </a:lnTo>
                  <a:lnTo>
                    <a:pt x="0" y="569"/>
                  </a:lnTo>
                  <a:lnTo>
                    <a:pt x="19" y="609"/>
                  </a:lnTo>
                  <a:lnTo>
                    <a:pt x="11" y="640"/>
                  </a:lnTo>
                  <a:lnTo>
                    <a:pt x="30" y="674"/>
                  </a:lnTo>
                  <a:lnTo>
                    <a:pt x="68" y="706"/>
                  </a:lnTo>
                  <a:lnTo>
                    <a:pt x="101" y="687"/>
                  </a:lnTo>
                  <a:lnTo>
                    <a:pt x="144" y="711"/>
                  </a:lnTo>
                  <a:lnTo>
                    <a:pt x="163" y="745"/>
                  </a:lnTo>
                  <a:lnTo>
                    <a:pt x="201" y="780"/>
                  </a:lnTo>
                  <a:lnTo>
                    <a:pt x="236" y="761"/>
                  </a:lnTo>
                  <a:lnTo>
                    <a:pt x="291" y="782"/>
                  </a:lnTo>
                  <a:lnTo>
                    <a:pt x="341" y="773"/>
                  </a:lnTo>
                  <a:lnTo>
                    <a:pt x="364" y="804"/>
                  </a:lnTo>
                  <a:lnTo>
                    <a:pt x="357" y="842"/>
                  </a:lnTo>
                  <a:lnTo>
                    <a:pt x="402" y="888"/>
                  </a:lnTo>
                  <a:lnTo>
                    <a:pt x="461" y="889"/>
                  </a:lnTo>
                  <a:lnTo>
                    <a:pt x="509" y="879"/>
                  </a:lnTo>
                  <a:lnTo>
                    <a:pt x="560" y="919"/>
                  </a:lnTo>
                  <a:lnTo>
                    <a:pt x="555" y="950"/>
                  </a:lnTo>
                  <a:lnTo>
                    <a:pt x="518" y="957"/>
                  </a:lnTo>
                  <a:lnTo>
                    <a:pt x="511" y="1000"/>
                  </a:lnTo>
                  <a:lnTo>
                    <a:pt x="473" y="1040"/>
                  </a:lnTo>
                  <a:lnTo>
                    <a:pt x="504" y="1068"/>
                  </a:lnTo>
                  <a:lnTo>
                    <a:pt x="532" y="1111"/>
                  </a:lnTo>
                  <a:lnTo>
                    <a:pt x="563" y="1095"/>
                  </a:lnTo>
                  <a:lnTo>
                    <a:pt x="594" y="1118"/>
                  </a:lnTo>
                  <a:lnTo>
                    <a:pt x="632" y="1078"/>
                  </a:lnTo>
                  <a:lnTo>
                    <a:pt x="672" y="1108"/>
                  </a:lnTo>
                  <a:lnTo>
                    <a:pt x="693" y="1068"/>
                  </a:lnTo>
                  <a:lnTo>
                    <a:pt x="717" y="1061"/>
                  </a:lnTo>
                  <a:lnTo>
                    <a:pt x="740" y="1030"/>
                  </a:lnTo>
                  <a:lnTo>
                    <a:pt x="781" y="1030"/>
                  </a:lnTo>
                  <a:lnTo>
                    <a:pt x="797" y="993"/>
                  </a:lnTo>
                  <a:lnTo>
                    <a:pt x="846" y="972"/>
                  </a:lnTo>
                  <a:lnTo>
                    <a:pt x="889" y="1002"/>
                  </a:lnTo>
                  <a:lnTo>
                    <a:pt x="918" y="985"/>
                  </a:lnTo>
                  <a:lnTo>
                    <a:pt x="958" y="997"/>
                  </a:lnTo>
                  <a:lnTo>
                    <a:pt x="996" y="978"/>
                  </a:lnTo>
                  <a:lnTo>
                    <a:pt x="1017" y="945"/>
                  </a:lnTo>
                  <a:lnTo>
                    <a:pt x="1050" y="953"/>
                  </a:lnTo>
                  <a:lnTo>
                    <a:pt x="1066" y="915"/>
                  </a:lnTo>
                  <a:lnTo>
                    <a:pt x="1092" y="908"/>
                  </a:lnTo>
                  <a:lnTo>
                    <a:pt x="1104" y="886"/>
                  </a:lnTo>
                  <a:lnTo>
                    <a:pt x="1072" y="863"/>
                  </a:lnTo>
                  <a:lnTo>
                    <a:pt x="1062" y="829"/>
                  </a:lnTo>
                  <a:lnTo>
                    <a:pt x="1102" y="804"/>
                  </a:lnTo>
                  <a:lnTo>
                    <a:pt x="1066" y="768"/>
                  </a:lnTo>
                  <a:lnTo>
                    <a:pt x="1074" y="737"/>
                  </a:lnTo>
                  <a:lnTo>
                    <a:pt x="1102" y="714"/>
                  </a:lnTo>
                  <a:lnTo>
                    <a:pt x="1076" y="681"/>
                  </a:lnTo>
                  <a:lnTo>
                    <a:pt x="1107" y="661"/>
                  </a:lnTo>
                  <a:lnTo>
                    <a:pt x="1119" y="633"/>
                  </a:lnTo>
                  <a:lnTo>
                    <a:pt x="1187" y="602"/>
                  </a:lnTo>
                  <a:lnTo>
                    <a:pt x="1183" y="539"/>
                  </a:lnTo>
                  <a:lnTo>
                    <a:pt x="1169" y="505"/>
                  </a:lnTo>
                  <a:lnTo>
                    <a:pt x="1185" y="472"/>
                  </a:lnTo>
                  <a:lnTo>
                    <a:pt x="1166" y="427"/>
                  </a:lnTo>
                  <a:lnTo>
                    <a:pt x="1201" y="406"/>
                  </a:lnTo>
                  <a:lnTo>
                    <a:pt x="1211" y="385"/>
                  </a:lnTo>
                  <a:lnTo>
                    <a:pt x="1175" y="361"/>
                  </a:lnTo>
                  <a:lnTo>
                    <a:pt x="1183" y="328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4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191" y="2372"/>
              <a:ext cx="1848" cy="1218"/>
            </a:xfrm>
            <a:custGeom>
              <a:avLst/>
              <a:gdLst/>
              <a:ahLst/>
              <a:cxnLst>
                <a:cxn ang="0">
                  <a:pos x="1613" y="968"/>
                </a:cxn>
                <a:cxn ang="0">
                  <a:pos x="1502" y="974"/>
                </a:cxn>
                <a:cxn ang="0">
                  <a:pos x="1372" y="908"/>
                </a:cxn>
                <a:cxn ang="0">
                  <a:pos x="1303" y="942"/>
                </a:cxn>
                <a:cxn ang="0">
                  <a:pos x="1265" y="1003"/>
                </a:cxn>
                <a:cxn ang="0">
                  <a:pos x="1188" y="1135"/>
                </a:cxn>
                <a:cxn ang="0">
                  <a:pos x="1135" y="1218"/>
                </a:cxn>
                <a:cxn ang="0">
                  <a:pos x="1079" y="1100"/>
                </a:cxn>
                <a:cxn ang="0">
                  <a:pos x="960" y="1078"/>
                </a:cxn>
                <a:cxn ang="0">
                  <a:pos x="915" y="1041"/>
                </a:cxn>
                <a:cxn ang="0">
                  <a:pos x="816" y="998"/>
                </a:cxn>
                <a:cxn ang="0">
                  <a:pos x="724" y="1058"/>
                </a:cxn>
                <a:cxn ang="0">
                  <a:pos x="587" y="1083"/>
                </a:cxn>
                <a:cxn ang="0">
                  <a:pos x="348" y="1024"/>
                </a:cxn>
                <a:cxn ang="0">
                  <a:pos x="256" y="935"/>
                </a:cxn>
                <a:cxn ang="0">
                  <a:pos x="187" y="953"/>
                </a:cxn>
                <a:cxn ang="0">
                  <a:pos x="73" y="906"/>
                </a:cxn>
                <a:cxn ang="0">
                  <a:pos x="0" y="896"/>
                </a:cxn>
                <a:cxn ang="0">
                  <a:pos x="54" y="831"/>
                </a:cxn>
                <a:cxn ang="0">
                  <a:pos x="123" y="814"/>
                </a:cxn>
                <a:cxn ang="0">
                  <a:pos x="184" y="804"/>
                </a:cxn>
                <a:cxn ang="0">
                  <a:pos x="230" y="766"/>
                </a:cxn>
                <a:cxn ang="0">
                  <a:pos x="288" y="729"/>
                </a:cxn>
                <a:cxn ang="0">
                  <a:pos x="379" y="738"/>
                </a:cxn>
                <a:cxn ang="0">
                  <a:pos x="449" y="733"/>
                </a:cxn>
                <a:cxn ang="0">
                  <a:pos x="508" y="681"/>
                </a:cxn>
                <a:cxn ang="0">
                  <a:pos x="556" y="651"/>
                </a:cxn>
                <a:cxn ang="0">
                  <a:pos x="594" y="622"/>
                </a:cxn>
                <a:cxn ang="0">
                  <a:pos x="553" y="565"/>
                </a:cxn>
                <a:cxn ang="0">
                  <a:pos x="556" y="504"/>
                </a:cxn>
                <a:cxn ang="0">
                  <a:pos x="592" y="450"/>
                </a:cxn>
                <a:cxn ang="0">
                  <a:pos x="598" y="397"/>
                </a:cxn>
                <a:cxn ang="0">
                  <a:pos x="677" y="338"/>
                </a:cxn>
                <a:cxn ang="0">
                  <a:pos x="660" y="241"/>
                </a:cxn>
                <a:cxn ang="0">
                  <a:pos x="656" y="163"/>
                </a:cxn>
                <a:cxn ang="0">
                  <a:pos x="702" y="121"/>
                </a:cxn>
                <a:cxn ang="0">
                  <a:pos x="674" y="64"/>
                </a:cxn>
                <a:cxn ang="0">
                  <a:pos x="781" y="41"/>
                </a:cxn>
                <a:cxn ang="0">
                  <a:pos x="935" y="0"/>
                </a:cxn>
                <a:cxn ang="0">
                  <a:pos x="958" y="97"/>
                </a:cxn>
                <a:cxn ang="0">
                  <a:pos x="1031" y="111"/>
                </a:cxn>
                <a:cxn ang="0">
                  <a:pos x="996" y="192"/>
                </a:cxn>
                <a:cxn ang="0">
                  <a:pos x="1003" y="258"/>
                </a:cxn>
                <a:cxn ang="0">
                  <a:pos x="1076" y="275"/>
                </a:cxn>
                <a:cxn ang="0">
                  <a:pos x="1077" y="202"/>
                </a:cxn>
                <a:cxn ang="0">
                  <a:pos x="1076" y="145"/>
                </a:cxn>
                <a:cxn ang="0">
                  <a:pos x="1131" y="182"/>
                </a:cxn>
                <a:cxn ang="0">
                  <a:pos x="1157" y="239"/>
                </a:cxn>
                <a:cxn ang="0">
                  <a:pos x="1199" y="299"/>
                </a:cxn>
                <a:cxn ang="0">
                  <a:pos x="1254" y="338"/>
                </a:cxn>
                <a:cxn ang="0">
                  <a:pos x="1275" y="384"/>
                </a:cxn>
                <a:cxn ang="0">
                  <a:pos x="1277" y="464"/>
                </a:cxn>
                <a:cxn ang="0">
                  <a:pos x="1287" y="537"/>
                </a:cxn>
                <a:cxn ang="0">
                  <a:pos x="1329" y="577"/>
                </a:cxn>
                <a:cxn ang="0">
                  <a:pos x="1263" y="634"/>
                </a:cxn>
                <a:cxn ang="0">
                  <a:pos x="1346" y="644"/>
                </a:cxn>
                <a:cxn ang="0">
                  <a:pos x="1362" y="707"/>
                </a:cxn>
                <a:cxn ang="0">
                  <a:pos x="1462" y="738"/>
                </a:cxn>
                <a:cxn ang="0">
                  <a:pos x="1497" y="776"/>
                </a:cxn>
                <a:cxn ang="0">
                  <a:pos x="1580" y="793"/>
                </a:cxn>
                <a:cxn ang="0">
                  <a:pos x="1621" y="845"/>
                </a:cxn>
                <a:cxn ang="0">
                  <a:pos x="1691" y="894"/>
                </a:cxn>
                <a:cxn ang="0">
                  <a:pos x="1658" y="956"/>
                </a:cxn>
              </a:cxnLst>
              <a:rect l="0" t="0" r="r" b="b"/>
              <a:pathLst>
                <a:path w="1706" h="1218">
                  <a:moveTo>
                    <a:pt x="1658" y="956"/>
                  </a:moveTo>
                  <a:lnTo>
                    <a:pt x="1613" y="968"/>
                  </a:lnTo>
                  <a:lnTo>
                    <a:pt x="1563" y="934"/>
                  </a:lnTo>
                  <a:lnTo>
                    <a:pt x="1502" y="974"/>
                  </a:lnTo>
                  <a:lnTo>
                    <a:pt x="1441" y="937"/>
                  </a:lnTo>
                  <a:lnTo>
                    <a:pt x="1372" y="908"/>
                  </a:lnTo>
                  <a:lnTo>
                    <a:pt x="1337" y="908"/>
                  </a:lnTo>
                  <a:lnTo>
                    <a:pt x="1303" y="942"/>
                  </a:lnTo>
                  <a:lnTo>
                    <a:pt x="1280" y="951"/>
                  </a:lnTo>
                  <a:lnTo>
                    <a:pt x="1265" y="1003"/>
                  </a:lnTo>
                  <a:lnTo>
                    <a:pt x="1202" y="1081"/>
                  </a:lnTo>
                  <a:lnTo>
                    <a:pt x="1188" y="1135"/>
                  </a:lnTo>
                  <a:lnTo>
                    <a:pt x="1166" y="1214"/>
                  </a:lnTo>
                  <a:lnTo>
                    <a:pt x="1135" y="1218"/>
                  </a:lnTo>
                  <a:lnTo>
                    <a:pt x="1116" y="1124"/>
                  </a:lnTo>
                  <a:lnTo>
                    <a:pt x="1079" y="1100"/>
                  </a:lnTo>
                  <a:lnTo>
                    <a:pt x="1022" y="1116"/>
                  </a:lnTo>
                  <a:lnTo>
                    <a:pt x="960" y="1078"/>
                  </a:lnTo>
                  <a:lnTo>
                    <a:pt x="925" y="1088"/>
                  </a:lnTo>
                  <a:lnTo>
                    <a:pt x="915" y="1041"/>
                  </a:lnTo>
                  <a:lnTo>
                    <a:pt x="845" y="1031"/>
                  </a:lnTo>
                  <a:lnTo>
                    <a:pt x="816" y="998"/>
                  </a:lnTo>
                  <a:lnTo>
                    <a:pt x="745" y="1001"/>
                  </a:lnTo>
                  <a:lnTo>
                    <a:pt x="724" y="1058"/>
                  </a:lnTo>
                  <a:lnTo>
                    <a:pt x="688" y="1102"/>
                  </a:lnTo>
                  <a:lnTo>
                    <a:pt x="587" y="1083"/>
                  </a:lnTo>
                  <a:lnTo>
                    <a:pt x="457" y="1084"/>
                  </a:lnTo>
                  <a:lnTo>
                    <a:pt x="348" y="1024"/>
                  </a:lnTo>
                  <a:lnTo>
                    <a:pt x="339" y="994"/>
                  </a:lnTo>
                  <a:lnTo>
                    <a:pt x="256" y="935"/>
                  </a:lnTo>
                  <a:lnTo>
                    <a:pt x="199" y="930"/>
                  </a:lnTo>
                  <a:lnTo>
                    <a:pt x="187" y="953"/>
                  </a:lnTo>
                  <a:lnTo>
                    <a:pt x="130" y="948"/>
                  </a:lnTo>
                  <a:lnTo>
                    <a:pt x="73" y="906"/>
                  </a:lnTo>
                  <a:lnTo>
                    <a:pt x="24" y="901"/>
                  </a:lnTo>
                  <a:lnTo>
                    <a:pt x="0" y="896"/>
                  </a:lnTo>
                  <a:lnTo>
                    <a:pt x="22" y="847"/>
                  </a:lnTo>
                  <a:lnTo>
                    <a:pt x="54" y="831"/>
                  </a:lnTo>
                  <a:lnTo>
                    <a:pt x="85" y="854"/>
                  </a:lnTo>
                  <a:lnTo>
                    <a:pt x="123" y="814"/>
                  </a:lnTo>
                  <a:lnTo>
                    <a:pt x="163" y="844"/>
                  </a:lnTo>
                  <a:lnTo>
                    <a:pt x="184" y="804"/>
                  </a:lnTo>
                  <a:lnTo>
                    <a:pt x="208" y="797"/>
                  </a:lnTo>
                  <a:lnTo>
                    <a:pt x="230" y="766"/>
                  </a:lnTo>
                  <a:lnTo>
                    <a:pt x="272" y="766"/>
                  </a:lnTo>
                  <a:lnTo>
                    <a:pt x="288" y="729"/>
                  </a:lnTo>
                  <a:lnTo>
                    <a:pt x="336" y="708"/>
                  </a:lnTo>
                  <a:lnTo>
                    <a:pt x="379" y="738"/>
                  </a:lnTo>
                  <a:lnTo>
                    <a:pt x="409" y="721"/>
                  </a:lnTo>
                  <a:lnTo>
                    <a:pt x="449" y="733"/>
                  </a:lnTo>
                  <a:lnTo>
                    <a:pt x="487" y="714"/>
                  </a:lnTo>
                  <a:lnTo>
                    <a:pt x="508" y="681"/>
                  </a:lnTo>
                  <a:lnTo>
                    <a:pt x="540" y="689"/>
                  </a:lnTo>
                  <a:lnTo>
                    <a:pt x="556" y="651"/>
                  </a:lnTo>
                  <a:lnTo>
                    <a:pt x="582" y="644"/>
                  </a:lnTo>
                  <a:lnTo>
                    <a:pt x="594" y="622"/>
                  </a:lnTo>
                  <a:lnTo>
                    <a:pt x="563" y="599"/>
                  </a:lnTo>
                  <a:lnTo>
                    <a:pt x="553" y="565"/>
                  </a:lnTo>
                  <a:lnTo>
                    <a:pt x="592" y="540"/>
                  </a:lnTo>
                  <a:lnTo>
                    <a:pt x="556" y="504"/>
                  </a:lnTo>
                  <a:lnTo>
                    <a:pt x="565" y="473"/>
                  </a:lnTo>
                  <a:lnTo>
                    <a:pt x="592" y="450"/>
                  </a:lnTo>
                  <a:lnTo>
                    <a:pt x="566" y="417"/>
                  </a:lnTo>
                  <a:lnTo>
                    <a:pt x="598" y="397"/>
                  </a:lnTo>
                  <a:lnTo>
                    <a:pt x="610" y="369"/>
                  </a:lnTo>
                  <a:lnTo>
                    <a:pt x="677" y="338"/>
                  </a:lnTo>
                  <a:lnTo>
                    <a:pt x="674" y="275"/>
                  </a:lnTo>
                  <a:lnTo>
                    <a:pt x="660" y="241"/>
                  </a:lnTo>
                  <a:lnTo>
                    <a:pt x="676" y="208"/>
                  </a:lnTo>
                  <a:lnTo>
                    <a:pt x="656" y="163"/>
                  </a:lnTo>
                  <a:lnTo>
                    <a:pt x="691" y="142"/>
                  </a:lnTo>
                  <a:lnTo>
                    <a:pt x="702" y="121"/>
                  </a:lnTo>
                  <a:lnTo>
                    <a:pt x="665" y="97"/>
                  </a:lnTo>
                  <a:lnTo>
                    <a:pt x="674" y="64"/>
                  </a:lnTo>
                  <a:lnTo>
                    <a:pt x="696" y="41"/>
                  </a:lnTo>
                  <a:lnTo>
                    <a:pt x="781" y="41"/>
                  </a:lnTo>
                  <a:lnTo>
                    <a:pt x="807" y="0"/>
                  </a:lnTo>
                  <a:lnTo>
                    <a:pt x="935" y="0"/>
                  </a:lnTo>
                  <a:lnTo>
                    <a:pt x="979" y="43"/>
                  </a:lnTo>
                  <a:lnTo>
                    <a:pt x="958" y="97"/>
                  </a:lnTo>
                  <a:lnTo>
                    <a:pt x="991" y="98"/>
                  </a:lnTo>
                  <a:lnTo>
                    <a:pt x="1031" y="111"/>
                  </a:lnTo>
                  <a:lnTo>
                    <a:pt x="996" y="147"/>
                  </a:lnTo>
                  <a:lnTo>
                    <a:pt x="996" y="192"/>
                  </a:lnTo>
                  <a:lnTo>
                    <a:pt x="1027" y="234"/>
                  </a:lnTo>
                  <a:lnTo>
                    <a:pt x="1003" y="258"/>
                  </a:lnTo>
                  <a:lnTo>
                    <a:pt x="1055" y="296"/>
                  </a:lnTo>
                  <a:lnTo>
                    <a:pt x="1076" y="275"/>
                  </a:lnTo>
                  <a:lnTo>
                    <a:pt x="1107" y="232"/>
                  </a:lnTo>
                  <a:lnTo>
                    <a:pt x="1077" y="202"/>
                  </a:lnTo>
                  <a:lnTo>
                    <a:pt x="1050" y="175"/>
                  </a:lnTo>
                  <a:lnTo>
                    <a:pt x="1076" y="145"/>
                  </a:lnTo>
                  <a:lnTo>
                    <a:pt x="1114" y="145"/>
                  </a:lnTo>
                  <a:lnTo>
                    <a:pt x="1131" y="182"/>
                  </a:lnTo>
                  <a:lnTo>
                    <a:pt x="1157" y="208"/>
                  </a:lnTo>
                  <a:lnTo>
                    <a:pt x="1157" y="239"/>
                  </a:lnTo>
                  <a:lnTo>
                    <a:pt x="1199" y="265"/>
                  </a:lnTo>
                  <a:lnTo>
                    <a:pt x="1199" y="299"/>
                  </a:lnTo>
                  <a:lnTo>
                    <a:pt x="1206" y="338"/>
                  </a:lnTo>
                  <a:lnTo>
                    <a:pt x="1254" y="338"/>
                  </a:lnTo>
                  <a:lnTo>
                    <a:pt x="1275" y="358"/>
                  </a:lnTo>
                  <a:lnTo>
                    <a:pt x="1275" y="384"/>
                  </a:lnTo>
                  <a:lnTo>
                    <a:pt x="1303" y="431"/>
                  </a:lnTo>
                  <a:lnTo>
                    <a:pt x="1277" y="464"/>
                  </a:lnTo>
                  <a:lnTo>
                    <a:pt x="1297" y="500"/>
                  </a:lnTo>
                  <a:lnTo>
                    <a:pt x="1287" y="537"/>
                  </a:lnTo>
                  <a:lnTo>
                    <a:pt x="1334" y="542"/>
                  </a:lnTo>
                  <a:lnTo>
                    <a:pt x="1329" y="577"/>
                  </a:lnTo>
                  <a:lnTo>
                    <a:pt x="1297" y="598"/>
                  </a:lnTo>
                  <a:lnTo>
                    <a:pt x="1263" y="634"/>
                  </a:lnTo>
                  <a:lnTo>
                    <a:pt x="1289" y="667"/>
                  </a:lnTo>
                  <a:lnTo>
                    <a:pt x="1346" y="644"/>
                  </a:lnTo>
                  <a:lnTo>
                    <a:pt x="1367" y="667"/>
                  </a:lnTo>
                  <a:lnTo>
                    <a:pt x="1362" y="707"/>
                  </a:lnTo>
                  <a:lnTo>
                    <a:pt x="1405" y="731"/>
                  </a:lnTo>
                  <a:lnTo>
                    <a:pt x="1462" y="738"/>
                  </a:lnTo>
                  <a:lnTo>
                    <a:pt x="1460" y="778"/>
                  </a:lnTo>
                  <a:lnTo>
                    <a:pt x="1497" y="776"/>
                  </a:lnTo>
                  <a:lnTo>
                    <a:pt x="1535" y="811"/>
                  </a:lnTo>
                  <a:lnTo>
                    <a:pt x="1580" y="793"/>
                  </a:lnTo>
                  <a:lnTo>
                    <a:pt x="1620" y="818"/>
                  </a:lnTo>
                  <a:lnTo>
                    <a:pt x="1621" y="845"/>
                  </a:lnTo>
                  <a:lnTo>
                    <a:pt x="1665" y="856"/>
                  </a:lnTo>
                  <a:lnTo>
                    <a:pt x="1691" y="894"/>
                  </a:lnTo>
                  <a:lnTo>
                    <a:pt x="1706" y="913"/>
                  </a:lnTo>
                  <a:lnTo>
                    <a:pt x="1658" y="956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rgbClr val="00666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4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1366" y="1157"/>
              <a:ext cx="1822" cy="1365"/>
            </a:xfrm>
            <a:custGeom>
              <a:avLst/>
              <a:gdLst/>
              <a:ahLst/>
              <a:cxnLst>
                <a:cxn ang="0">
                  <a:pos x="1633" y="752"/>
                </a:cxn>
                <a:cxn ang="0">
                  <a:pos x="1561" y="684"/>
                </a:cxn>
                <a:cxn ang="0">
                  <a:pos x="1543" y="573"/>
                </a:cxn>
                <a:cxn ang="0">
                  <a:pos x="1564" y="454"/>
                </a:cxn>
                <a:cxn ang="0">
                  <a:pos x="1496" y="417"/>
                </a:cxn>
                <a:cxn ang="0">
                  <a:pos x="1401" y="339"/>
                </a:cxn>
                <a:cxn ang="0">
                  <a:pos x="1382" y="265"/>
                </a:cxn>
                <a:cxn ang="0">
                  <a:pos x="1354" y="145"/>
                </a:cxn>
                <a:cxn ang="0">
                  <a:pos x="1335" y="78"/>
                </a:cxn>
                <a:cxn ang="0">
                  <a:pos x="1224" y="29"/>
                </a:cxn>
                <a:cxn ang="0">
                  <a:pos x="1122" y="100"/>
                </a:cxn>
                <a:cxn ang="0">
                  <a:pos x="1067" y="124"/>
                </a:cxn>
                <a:cxn ang="0">
                  <a:pos x="932" y="137"/>
                </a:cxn>
                <a:cxn ang="0">
                  <a:pos x="847" y="211"/>
                </a:cxn>
                <a:cxn ang="0">
                  <a:pos x="769" y="242"/>
                </a:cxn>
                <a:cxn ang="0">
                  <a:pos x="700" y="322"/>
                </a:cxn>
                <a:cxn ang="0">
                  <a:pos x="502" y="327"/>
                </a:cxn>
                <a:cxn ang="0">
                  <a:pos x="421" y="417"/>
                </a:cxn>
                <a:cxn ang="0">
                  <a:pos x="367" y="459"/>
                </a:cxn>
                <a:cxn ang="0">
                  <a:pos x="225" y="476"/>
                </a:cxn>
                <a:cxn ang="0">
                  <a:pos x="78" y="551"/>
                </a:cxn>
                <a:cxn ang="0">
                  <a:pos x="3" y="653"/>
                </a:cxn>
                <a:cxn ang="0">
                  <a:pos x="24" y="719"/>
                </a:cxn>
                <a:cxn ang="0">
                  <a:pos x="104" y="734"/>
                </a:cxn>
                <a:cxn ang="0">
                  <a:pos x="194" y="753"/>
                </a:cxn>
                <a:cxn ang="0">
                  <a:pos x="266" y="821"/>
                </a:cxn>
                <a:cxn ang="0">
                  <a:pos x="327" y="892"/>
                </a:cxn>
                <a:cxn ang="0">
                  <a:pos x="318" y="993"/>
                </a:cxn>
                <a:cxn ang="0">
                  <a:pos x="284" y="1093"/>
                </a:cxn>
                <a:cxn ang="0">
                  <a:pos x="237" y="1149"/>
                </a:cxn>
                <a:cxn ang="0">
                  <a:pos x="272" y="1232"/>
                </a:cxn>
                <a:cxn ang="0">
                  <a:pos x="284" y="1343"/>
                </a:cxn>
                <a:cxn ang="0">
                  <a:pos x="459" y="1337"/>
                </a:cxn>
                <a:cxn ang="0">
                  <a:pos x="537" y="1332"/>
                </a:cxn>
                <a:cxn ang="0">
                  <a:pos x="693" y="1296"/>
                </a:cxn>
                <a:cxn ang="0">
                  <a:pos x="793" y="1306"/>
                </a:cxn>
                <a:cxn ang="0">
                  <a:pos x="925" y="1336"/>
                </a:cxn>
                <a:cxn ang="0">
                  <a:pos x="1044" y="1304"/>
                </a:cxn>
                <a:cxn ang="0">
                  <a:pos x="1124" y="1270"/>
                </a:cxn>
                <a:cxn ang="0">
                  <a:pos x="1192" y="1337"/>
                </a:cxn>
                <a:cxn ang="0">
                  <a:pos x="1250" y="1244"/>
                </a:cxn>
                <a:cxn ang="0">
                  <a:pos x="1384" y="1256"/>
                </a:cxn>
                <a:cxn ang="0">
                  <a:pos x="1458" y="1218"/>
                </a:cxn>
                <a:cxn ang="0">
                  <a:pos x="1405" y="1116"/>
                </a:cxn>
                <a:cxn ang="0">
                  <a:pos x="1457" y="1051"/>
                </a:cxn>
                <a:cxn ang="0">
                  <a:pos x="1547" y="1038"/>
                </a:cxn>
                <a:cxn ang="0">
                  <a:pos x="1597" y="968"/>
                </a:cxn>
                <a:cxn ang="0">
                  <a:pos x="1652" y="887"/>
                </a:cxn>
                <a:cxn ang="0">
                  <a:pos x="786" y="809"/>
                </a:cxn>
                <a:cxn ang="0">
                  <a:pos x="726" y="809"/>
                </a:cxn>
                <a:cxn ang="0">
                  <a:pos x="713" y="734"/>
                </a:cxn>
                <a:cxn ang="0">
                  <a:pos x="682" y="663"/>
                </a:cxn>
                <a:cxn ang="0">
                  <a:pos x="722" y="617"/>
                </a:cxn>
                <a:cxn ang="0">
                  <a:pos x="767" y="577"/>
                </a:cxn>
                <a:cxn ang="0">
                  <a:pos x="847" y="542"/>
                </a:cxn>
                <a:cxn ang="0">
                  <a:pos x="916" y="566"/>
                </a:cxn>
                <a:cxn ang="0">
                  <a:pos x="940" y="596"/>
                </a:cxn>
                <a:cxn ang="0">
                  <a:pos x="1011" y="629"/>
                </a:cxn>
                <a:cxn ang="0">
                  <a:pos x="996" y="679"/>
                </a:cxn>
                <a:cxn ang="0">
                  <a:pos x="992" y="745"/>
                </a:cxn>
                <a:cxn ang="0">
                  <a:pos x="904" y="745"/>
                </a:cxn>
                <a:cxn ang="0">
                  <a:pos x="836" y="797"/>
                </a:cxn>
              </a:cxnLst>
              <a:rect l="0" t="0" r="r" b="b"/>
              <a:pathLst>
                <a:path w="1682" h="1362">
                  <a:moveTo>
                    <a:pt x="1682" y="807"/>
                  </a:moveTo>
                  <a:lnTo>
                    <a:pt x="1633" y="785"/>
                  </a:lnTo>
                  <a:lnTo>
                    <a:pt x="1633" y="752"/>
                  </a:lnTo>
                  <a:lnTo>
                    <a:pt x="1595" y="740"/>
                  </a:lnTo>
                  <a:lnTo>
                    <a:pt x="1555" y="717"/>
                  </a:lnTo>
                  <a:lnTo>
                    <a:pt x="1561" y="684"/>
                  </a:lnTo>
                  <a:lnTo>
                    <a:pt x="1585" y="649"/>
                  </a:lnTo>
                  <a:lnTo>
                    <a:pt x="1599" y="603"/>
                  </a:lnTo>
                  <a:lnTo>
                    <a:pt x="1543" y="573"/>
                  </a:lnTo>
                  <a:lnTo>
                    <a:pt x="1571" y="525"/>
                  </a:lnTo>
                  <a:lnTo>
                    <a:pt x="1555" y="494"/>
                  </a:lnTo>
                  <a:lnTo>
                    <a:pt x="1564" y="454"/>
                  </a:lnTo>
                  <a:lnTo>
                    <a:pt x="1555" y="412"/>
                  </a:lnTo>
                  <a:lnTo>
                    <a:pt x="1535" y="391"/>
                  </a:lnTo>
                  <a:lnTo>
                    <a:pt x="1496" y="417"/>
                  </a:lnTo>
                  <a:lnTo>
                    <a:pt x="1434" y="409"/>
                  </a:lnTo>
                  <a:lnTo>
                    <a:pt x="1434" y="372"/>
                  </a:lnTo>
                  <a:lnTo>
                    <a:pt x="1401" y="339"/>
                  </a:lnTo>
                  <a:lnTo>
                    <a:pt x="1358" y="331"/>
                  </a:lnTo>
                  <a:lnTo>
                    <a:pt x="1349" y="298"/>
                  </a:lnTo>
                  <a:lnTo>
                    <a:pt x="1382" y="265"/>
                  </a:lnTo>
                  <a:lnTo>
                    <a:pt x="1361" y="209"/>
                  </a:lnTo>
                  <a:lnTo>
                    <a:pt x="1373" y="176"/>
                  </a:lnTo>
                  <a:lnTo>
                    <a:pt x="1354" y="145"/>
                  </a:lnTo>
                  <a:lnTo>
                    <a:pt x="1370" y="119"/>
                  </a:lnTo>
                  <a:lnTo>
                    <a:pt x="1335" y="104"/>
                  </a:lnTo>
                  <a:lnTo>
                    <a:pt x="1335" y="78"/>
                  </a:lnTo>
                  <a:lnTo>
                    <a:pt x="1287" y="52"/>
                  </a:lnTo>
                  <a:lnTo>
                    <a:pt x="1264" y="29"/>
                  </a:lnTo>
                  <a:lnTo>
                    <a:pt x="1224" y="29"/>
                  </a:lnTo>
                  <a:lnTo>
                    <a:pt x="1195" y="0"/>
                  </a:lnTo>
                  <a:lnTo>
                    <a:pt x="1167" y="50"/>
                  </a:lnTo>
                  <a:lnTo>
                    <a:pt x="1122" y="100"/>
                  </a:lnTo>
                  <a:lnTo>
                    <a:pt x="1105" y="85"/>
                  </a:lnTo>
                  <a:lnTo>
                    <a:pt x="1067" y="91"/>
                  </a:lnTo>
                  <a:lnTo>
                    <a:pt x="1067" y="124"/>
                  </a:lnTo>
                  <a:lnTo>
                    <a:pt x="1011" y="168"/>
                  </a:lnTo>
                  <a:lnTo>
                    <a:pt x="947" y="183"/>
                  </a:lnTo>
                  <a:lnTo>
                    <a:pt x="932" y="137"/>
                  </a:lnTo>
                  <a:lnTo>
                    <a:pt x="855" y="142"/>
                  </a:lnTo>
                  <a:lnTo>
                    <a:pt x="840" y="163"/>
                  </a:lnTo>
                  <a:lnTo>
                    <a:pt x="847" y="211"/>
                  </a:lnTo>
                  <a:lnTo>
                    <a:pt x="814" y="211"/>
                  </a:lnTo>
                  <a:lnTo>
                    <a:pt x="804" y="242"/>
                  </a:lnTo>
                  <a:lnTo>
                    <a:pt x="769" y="242"/>
                  </a:lnTo>
                  <a:lnTo>
                    <a:pt x="781" y="301"/>
                  </a:lnTo>
                  <a:lnTo>
                    <a:pt x="757" y="327"/>
                  </a:lnTo>
                  <a:lnTo>
                    <a:pt x="700" y="322"/>
                  </a:lnTo>
                  <a:lnTo>
                    <a:pt x="670" y="351"/>
                  </a:lnTo>
                  <a:lnTo>
                    <a:pt x="556" y="351"/>
                  </a:lnTo>
                  <a:lnTo>
                    <a:pt x="502" y="327"/>
                  </a:lnTo>
                  <a:lnTo>
                    <a:pt x="457" y="350"/>
                  </a:lnTo>
                  <a:lnTo>
                    <a:pt x="457" y="381"/>
                  </a:lnTo>
                  <a:lnTo>
                    <a:pt x="421" y="417"/>
                  </a:lnTo>
                  <a:lnTo>
                    <a:pt x="381" y="417"/>
                  </a:lnTo>
                  <a:lnTo>
                    <a:pt x="365" y="431"/>
                  </a:lnTo>
                  <a:lnTo>
                    <a:pt x="367" y="459"/>
                  </a:lnTo>
                  <a:lnTo>
                    <a:pt x="327" y="435"/>
                  </a:lnTo>
                  <a:lnTo>
                    <a:pt x="286" y="478"/>
                  </a:lnTo>
                  <a:lnTo>
                    <a:pt x="225" y="476"/>
                  </a:lnTo>
                  <a:lnTo>
                    <a:pt x="168" y="513"/>
                  </a:lnTo>
                  <a:lnTo>
                    <a:pt x="116" y="514"/>
                  </a:lnTo>
                  <a:lnTo>
                    <a:pt x="78" y="551"/>
                  </a:lnTo>
                  <a:lnTo>
                    <a:pt x="69" y="597"/>
                  </a:lnTo>
                  <a:lnTo>
                    <a:pt x="26" y="615"/>
                  </a:lnTo>
                  <a:lnTo>
                    <a:pt x="3" y="653"/>
                  </a:lnTo>
                  <a:lnTo>
                    <a:pt x="19" y="672"/>
                  </a:lnTo>
                  <a:lnTo>
                    <a:pt x="0" y="696"/>
                  </a:lnTo>
                  <a:lnTo>
                    <a:pt x="24" y="719"/>
                  </a:lnTo>
                  <a:lnTo>
                    <a:pt x="52" y="701"/>
                  </a:lnTo>
                  <a:lnTo>
                    <a:pt x="98" y="705"/>
                  </a:lnTo>
                  <a:lnTo>
                    <a:pt x="104" y="734"/>
                  </a:lnTo>
                  <a:lnTo>
                    <a:pt x="131" y="750"/>
                  </a:lnTo>
                  <a:lnTo>
                    <a:pt x="163" y="766"/>
                  </a:lnTo>
                  <a:lnTo>
                    <a:pt x="194" y="753"/>
                  </a:lnTo>
                  <a:lnTo>
                    <a:pt x="230" y="800"/>
                  </a:lnTo>
                  <a:lnTo>
                    <a:pt x="265" y="793"/>
                  </a:lnTo>
                  <a:lnTo>
                    <a:pt x="266" y="821"/>
                  </a:lnTo>
                  <a:lnTo>
                    <a:pt x="301" y="828"/>
                  </a:lnTo>
                  <a:lnTo>
                    <a:pt x="331" y="847"/>
                  </a:lnTo>
                  <a:lnTo>
                    <a:pt x="327" y="892"/>
                  </a:lnTo>
                  <a:lnTo>
                    <a:pt x="336" y="918"/>
                  </a:lnTo>
                  <a:lnTo>
                    <a:pt x="303" y="951"/>
                  </a:lnTo>
                  <a:lnTo>
                    <a:pt x="318" y="993"/>
                  </a:lnTo>
                  <a:lnTo>
                    <a:pt x="301" y="1022"/>
                  </a:lnTo>
                  <a:lnTo>
                    <a:pt x="317" y="1053"/>
                  </a:lnTo>
                  <a:lnTo>
                    <a:pt x="284" y="1093"/>
                  </a:lnTo>
                  <a:lnTo>
                    <a:pt x="246" y="1093"/>
                  </a:lnTo>
                  <a:lnTo>
                    <a:pt x="209" y="1119"/>
                  </a:lnTo>
                  <a:lnTo>
                    <a:pt x="237" y="1149"/>
                  </a:lnTo>
                  <a:lnTo>
                    <a:pt x="225" y="1183"/>
                  </a:lnTo>
                  <a:lnTo>
                    <a:pt x="249" y="1214"/>
                  </a:lnTo>
                  <a:lnTo>
                    <a:pt x="272" y="1232"/>
                  </a:lnTo>
                  <a:lnTo>
                    <a:pt x="263" y="1263"/>
                  </a:lnTo>
                  <a:lnTo>
                    <a:pt x="261" y="1304"/>
                  </a:lnTo>
                  <a:lnTo>
                    <a:pt x="284" y="1343"/>
                  </a:lnTo>
                  <a:lnTo>
                    <a:pt x="379" y="1346"/>
                  </a:lnTo>
                  <a:lnTo>
                    <a:pt x="410" y="1362"/>
                  </a:lnTo>
                  <a:lnTo>
                    <a:pt x="459" y="1337"/>
                  </a:lnTo>
                  <a:lnTo>
                    <a:pt x="478" y="1304"/>
                  </a:lnTo>
                  <a:lnTo>
                    <a:pt x="511" y="1304"/>
                  </a:lnTo>
                  <a:lnTo>
                    <a:pt x="537" y="1332"/>
                  </a:lnTo>
                  <a:lnTo>
                    <a:pt x="630" y="1322"/>
                  </a:lnTo>
                  <a:lnTo>
                    <a:pt x="651" y="1296"/>
                  </a:lnTo>
                  <a:lnTo>
                    <a:pt x="693" y="1296"/>
                  </a:lnTo>
                  <a:lnTo>
                    <a:pt x="720" y="1330"/>
                  </a:lnTo>
                  <a:lnTo>
                    <a:pt x="750" y="1332"/>
                  </a:lnTo>
                  <a:lnTo>
                    <a:pt x="793" y="1306"/>
                  </a:lnTo>
                  <a:lnTo>
                    <a:pt x="838" y="1327"/>
                  </a:lnTo>
                  <a:lnTo>
                    <a:pt x="869" y="1322"/>
                  </a:lnTo>
                  <a:lnTo>
                    <a:pt x="925" y="1336"/>
                  </a:lnTo>
                  <a:lnTo>
                    <a:pt x="975" y="1356"/>
                  </a:lnTo>
                  <a:lnTo>
                    <a:pt x="999" y="1329"/>
                  </a:lnTo>
                  <a:lnTo>
                    <a:pt x="1044" y="1304"/>
                  </a:lnTo>
                  <a:lnTo>
                    <a:pt x="1034" y="1251"/>
                  </a:lnTo>
                  <a:lnTo>
                    <a:pt x="1070" y="1225"/>
                  </a:lnTo>
                  <a:lnTo>
                    <a:pt x="1124" y="1270"/>
                  </a:lnTo>
                  <a:lnTo>
                    <a:pt x="1153" y="1266"/>
                  </a:lnTo>
                  <a:lnTo>
                    <a:pt x="1169" y="1304"/>
                  </a:lnTo>
                  <a:lnTo>
                    <a:pt x="1192" y="1337"/>
                  </a:lnTo>
                  <a:lnTo>
                    <a:pt x="1211" y="1318"/>
                  </a:lnTo>
                  <a:lnTo>
                    <a:pt x="1212" y="1282"/>
                  </a:lnTo>
                  <a:lnTo>
                    <a:pt x="1250" y="1244"/>
                  </a:lnTo>
                  <a:lnTo>
                    <a:pt x="1308" y="1252"/>
                  </a:lnTo>
                  <a:lnTo>
                    <a:pt x="1353" y="1251"/>
                  </a:lnTo>
                  <a:lnTo>
                    <a:pt x="1384" y="1256"/>
                  </a:lnTo>
                  <a:lnTo>
                    <a:pt x="1399" y="1228"/>
                  </a:lnTo>
                  <a:lnTo>
                    <a:pt x="1425" y="1240"/>
                  </a:lnTo>
                  <a:lnTo>
                    <a:pt x="1458" y="1218"/>
                  </a:lnTo>
                  <a:lnTo>
                    <a:pt x="1457" y="1181"/>
                  </a:lnTo>
                  <a:lnTo>
                    <a:pt x="1403" y="1155"/>
                  </a:lnTo>
                  <a:lnTo>
                    <a:pt x="1405" y="1116"/>
                  </a:lnTo>
                  <a:lnTo>
                    <a:pt x="1431" y="1091"/>
                  </a:lnTo>
                  <a:lnTo>
                    <a:pt x="1436" y="1064"/>
                  </a:lnTo>
                  <a:lnTo>
                    <a:pt x="1457" y="1051"/>
                  </a:lnTo>
                  <a:lnTo>
                    <a:pt x="1484" y="1058"/>
                  </a:lnTo>
                  <a:lnTo>
                    <a:pt x="1507" y="1038"/>
                  </a:lnTo>
                  <a:lnTo>
                    <a:pt x="1547" y="1038"/>
                  </a:lnTo>
                  <a:lnTo>
                    <a:pt x="1561" y="1008"/>
                  </a:lnTo>
                  <a:lnTo>
                    <a:pt x="1600" y="1010"/>
                  </a:lnTo>
                  <a:lnTo>
                    <a:pt x="1597" y="968"/>
                  </a:lnTo>
                  <a:lnTo>
                    <a:pt x="1625" y="946"/>
                  </a:lnTo>
                  <a:lnTo>
                    <a:pt x="1666" y="942"/>
                  </a:lnTo>
                  <a:lnTo>
                    <a:pt x="1652" y="887"/>
                  </a:lnTo>
                  <a:lnTo>
                    <a:pt x="1678" y="861"/>
                  </a:lnTo>
                  <a:lnTo>
                    <a:pt x="1682" y="807"/>
                  </a:lnTo>
                  <a:close/>
                  <a:moveTo>
                    <a:pt x="786" y="809"/>
                  </a:moveTo>
                  <a:lnTo>
                    <a:pt x="779" y="828"/>
                  </a:lnTo>
                  <a:lnTo>
                    <a:pt x="748" y="835"/>
                  </a:lnTo>
                  <a:lnTo>
                    <a:pt x="726" y="809"/>
                  </a:lnTo>
                  <a:lnTo>
                    <a:pt x="736" y="772"/>
                  </a:lnTo>
                  <a:lnTo>
                    <a:pt x="705" y="755"/>
                  </a:lnTo>
                  <a:lnTo>
                    <a:pt x="713" y="734"/>
                  </a:lnTo>
                  <a:lnTo>
                    <a:pt x="687" y="717"/>
                  </a:lnTo>
                  <a:lnTo>
                    <a:pt x="667" y="688"/>
                  </a:lnTo>
                  <a:lnTo>
                    <a:pt x="682" y="663"/>
                  </a:lnTo>
                  <a:lnTo>
                    <a:pt x="656" y="630"/>
                  </a:lnTo>
                  <a:lnTo>
                    <a:pt x="705" y="606"/>
                  </a:lnTo>
                  <a:lnTo>
                    <a:pt x="722" y="617"/>
                  </a:lnTo>
                  <a:lnTo>
                    <a:pt x="755" y="620"/>
                  </a:lnTo>
                  <a:lnTo>
                    <a:pt x="746" y="589"/>
                  </a:lnTo>
                  <a:lnTo>
                    <a:pt x="767" y="577"/>
                  </a:lnTo>
                  <a:lnTo>
                    <a:pt x="797" y="582"/>
                  </a:lnTo>
                  <a:lnTo>
                    <a:pt x="830" y="565"/>
                  </a:lnTo>
                  <a:lnTo>
                    <a:pt x="847" y="542"/>
                  </a:lnTo>
                  <a:lnTo>
                    <a:pt x="885" y="544"/>
                  </a:lnTo>
                  <a:lnTo>
                    <a:pt x="894" y="559"/>
                  </a:lnTo>
                  <a:lnTo>
                    <a:pt x="916" y="566"/>
                  </a:lnTo>
                  <a:lnTo>
                    <a:pt x="923" y="577"/>
                  </a:lnTo>
                  <a:lnTo>
                    <a:pt x="947" y="571"/>
                  </a:lnTo>
                  <a:lnTo>
                    <a:pt x="940" y="596"/>
                  </a:lnTo>
                  <a:lnTo>
                    <a:pt x="975" y="604"/>
                  </a:lnTo>
                  <a:lnTo>
                    <a:pt x="989" y="629"/>
                  </a:lnTo>
                  <a:lnTo>
                    <a:pt x="1011" y="629"/>
                  </a:lnTo>
                  <a:lnTo>
                    <a:pt x="1032" y="655"/>
                  </a:lnTo>
                  <a:lnTo>
                    <a:pt x="1029" y="675"/>
                  </a:lnTo>
                  <a:lnTo>
                    <a:pt x="996" y="679"/>
                  </a:lnTo>
                  <a:lnTo>
                    <a:pt x="972" y="696"/>
                  </a:lnTo>
                  <a:lnTo>
                    <a:pt x="989" y="710"/>
                  </a:lnTo>
                  <a:lnTo>
                    <a:pt x="992" y="745"/>
                  </a:lnTo>
                  <a:lnTo>
                    <a:pt x="968" y="767"/>
                  </a:lnTo>
                  <a:lnTo>
                    <a:pt x="940" y="748"/>
                  </a:lnTo>
                  <a:lnTo>
                    <a:pt x="904" y="745"/>
                  </a:lnTo>
                  <a:lnTo>
                    <a:pt x="887" y="762"/>
                  </a:lnTo>
                  <a:lnTo>
                    <a:pt x="854" y="769"/>
                  </a:lnTo>
                  <a:lnTo>
                    <a:pt x="836" y="797"/>
                  </a:lnTo>
                  <a:lnTo>
                    <a:pt x="810" y="797"/>
                  </a:lnTo>
                  <a:lnTo>
                    <a:pt x="786" y="809"/>
                  </a:lnTo>
                  <a:close/>
                </a:path>
              </a:pathLst>
            </a:custGeom>
            <a:solidFill>
              <a:srgbClr val="FFFF66"/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4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075" y="1702"/>
              <a:ext cx="401" cy="29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9" y="64"/>
                </a:cxn>
                <a:cxn ang="0">
                  <a:pos x="66" y="75"/>
                </a:cxn>
                <a:cxn ang="0">
                  <a:pos x="99" y="78"/>
                </a:cxn>
                <a:cxn ang="0">
                  <a:pos x="90" y="47"/>
                </a:cxn>
                <a:cxn ang="0">
                  <a:pos x="111" y="35"/>
                </a:cxn>
                <a:cxn ang="0">
                  <a:pos x="141" y="40"/>
                </a:cxn>
                <a:cxn ang="0">
                  <a:pos x="174" y="23"/>
                </a:cxn>
                <a:cxn ang="0">
                  <a:pos x="191" y="0"/>
                </a:cxn>
                <a:cxn ang="0">
                  <a:pos x="229" y="2"/>
                </a:cxn>
                <a:cxn ang="0">
                  <a:pos x="238" y="17"/>
                </a:cxn>
                <a:cxn ang="0">
                  <a:pos x="260" y="24"/>
                </a:cxn>
                <a:cxn ang="0">
                  <a:pos x="267" y="35"/>
                </a:cxn>
                <a:cxn ang="0">
                  <a:pos x="291" y="29"/>
                </a:cxn>
                <a:cxn ang="0">
                  <a:pos x="284" y="54"/>
                </a:cxn>
                <a:cxn ang="0">
                  <a:pos x="319" y="62"/>
                </a:cxn>
                <a:cxn ang="0">
                  <a:pos x="333" y="87"/>
                </a:cxn>
                <a:cxn ang="0">
                  <a:pos x="355" y="87"/>
                </a:cxn>
                <a:cxn ang="0">
                  <a:pos x="376" y="113"/>
                </a:cxn>
                <a:cxn ang="0">
                  <a:pos x="373" y="133"/>
                </a:cxn>
                <a:cxn ang="0">
                  <a:pos x="340" y="137"/>
                </a:cxn>
                <a:cxn ang="0">
                  <a:pos x="316" y="154"/>
                </a:cxn>
                <a:cxn ang="0">
                  <a:pos x="333" y="168"/>
                </a:cxn>
                <a:cxn ang="0">
                  <a:pos x="336" y="203"/>
                </a:cxn>
                <a:cxn ang="0">
                  <a:pos x="312" y="225"/>
                </a:cxn>
                <a:cxn ang="0">
                  <a:pos x="284" y="206"/>
                </a:cxn>
                <a:cxn ang="0">
                  <a:pos x="248" y="203"/>
                </a:cxn>
                <a:cxn ang="0">
                  <a:pos x="231" y="220"/>
                </a:cxn>
                <a:cxn ang="0">
                  <a:pos x="198" y="227"/>
                </a:cxn>
                <a:cxn ang="0">
                  <a:pos x="180" y="255"/>
                </a:cxn>
                <a:cxn ang="0">
                  <a:pos x="154" y="255"/>
                </a:cxn>
                <a:cxn ang="0">
                  <a:pos x="130" y="267"/>
                </a:cxn>
                <a:cxn ang="0">
                  <a:pos x="123" y="286"/>
                </a:cxn>
                <a:cxn ang="0">
                  <a:pos x="92" y="293"/>
                </a:cxn>
                <a:cxn ang="0">
                  <a:pos x="70" y="267"/>
                </a:cxn>
                <a:cxn ang="0">
                  <a:pos x="80" y="230"/>
                </a:cxn>
                <a:cxn ang="0">
                  <a:pos x="49" y="213"/>
                </a:cxn>
                <a:cxn ang="0">
                  <a:pos x="57" y="192"/>
                </a:cxn>
                <a:cxn ang="0">
                  <a:pos x="31" y="175"/>
                </a:cxn>
                <a:cxn ang="0">
                  <a:pos x="11" y="146"/>
                </a:cxn>
                <a:cxn ang="0">
                  <a:pos x="26" y="121"/>
                </a:cxn>
                <a:cxn ang="0">
                  <a:pos x="0" y="88"/>
                </a:cxn>
              </a:cxnLst>
              <a:rect l="0" t="0" r="r" b="b"/>
              <a:pathLst>
                <a:path w="376" h="293">
                  <a:moveTo>
                    <a:pt x="0" y="88"/>
                  </a:moveTo>
                  <a:lnTo>
                    <a:pt x="49" y="64"/>
                  </a:lnTo>
                  <a:lnTo>
                    <a:pt x="66" y="75"/>
                  </a:lnTo>
                  <a:lnTo>
                    <a:pt x="99" y="78"/>
                  </a:lnTo>
                  <a:lnTo>
                    <a:pt x="90" y="47"/>
                  </a:lnTo>
                  <a:lnTo>
                    <a:pt x="111" y="35"/>
                  </a:lnTo>
                  <a:lnTo>
                    <a:pt x="141" y="40"/>
                  </a:lnTo>
                  <a:lnTo>
                    <a:pt x="174" y="23"/>
                  </a:lnTo>
                  <a:lnTo>
                    <a:pt x="191" y="0"/>
                  </a:lnTo>
                  <a:lnTo>
                    <a:pt x="229" y="2"/>
                  </a:lnTo>
                  <a:lnTo>
                    <a:pt x="238" y="17"/>
                  </a:lnTo>
                  <a:lnTo>
                    <a:pt x="260" y="24"/>
                  </a:lnTo>
                  <a:lnTo>
                    <a:pt x="267" y="35"/>
                  </a:lnTo>
                  <a:lnTo>
                    <a:pt x="291" y="29"/>
                  </a:lnTo>
                  <a:lnTo>
                    <a:pt x="284" y="54"/>
                  </a:lnTo>
                  <a:lnTo>
                    <a:pt x="319" y="62"/>
                  </a:lnTo>
                  <a:lnTo>
                    <a:pt x="333" y="87"/>
                  </a:lnTo>
                  <a:lnTo>
                    <a:pt x="355" y="87"/>
                  </a:lnTo>
                  <a:lnTo>
                    <a:pt x="376" y="113"/>
                  </a:lnTo>
                  <a:lnTo>
                    <a:pt x="373" y="133"/>
                  </a:lnTo>
                  <a:lnTo>
                    <a:pt x="340" y="137"/>
                  </a:lnTo>
                  <a:lnTo>
                    <a:pt x="316" y="154"/>
                  </a:lnTo>
                  <a:lnTo>
                    <a:pt x="333" y="168"/>
                  </a:lnTo>
                  <a:lnTo>
                    <a:pt x="336" y="203"/>
                  </a:lnTo>
                  <a:lnTo>
                    <a:pt x="312" y="225"/>
                  </a:lnTo>
                  <a:lnTo>
                    <a:pt x="284" y="206"/>
                  </a:lnTo>
                  <a:lnTo>
                    <a:pt x="248" y="203"/>
                  </a:lnTo>
                  <a:lnTo>
                    <a:pt x="231" y="220"/>
                  </a:lnTo>
                  <a:lnTo>
                    <a:pt x="198" y="227"/>
                  </a:lnTo>
                  <a:lnTo>
                    <a:pt x="180" y="255"/>
                  </a:lnTo>
                  <a:lnTo>
                    <a:pt x="154" y="255"/>
                  </a:lnTo>
                  <a:lnTo>
                    <a:pt x="130" y="267"/>
                  </a:lnTo>
                  <a:lnTo>
                    <a:pt x="123" y="286"/>
                  </a:lnTo>
                  <a:lnTo>
                    <a:pt x="92" y="293"/>
                  </a:lnTo>
                  <a:lnTo>
                    <a:pt x="70" y="267"/>
                  </a:lnTo>
                  <a:lnTo>
                    <a:pt x="80" y="230"/>
                  </a:lnTo>
                  <a:lnTo>
                    <a:pt x="49" y="213"/>
                  </a:lnTo>
                  <a:lnTo>
                    <a:pt x="57" y="192"/>
                  </a:lnTo>
                  <a:lnTo>
                    <a:pt x="31" y="175"/>
                  </a:lnTo>
                  <a:lnTo>
                    <a:pt x="11" y="146"/>
                  </a:lnTo>
                  <a:lnTo>
                    <a:pt x="26" y="121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1"/>
            </a:solidFill>
            <a:ln w="20701" cap="flat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PH</a:t>
              </a:r>
              <a:endPara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501" y="1791"/>
              <a:ext cx="1231" cy="1423"/>
            </a:xfrm>
            <a:custGeom>
              <a:avLst/>
              <a:gdLst/>
              <a:ahLst/>
              <a:cxnLst>
                <a:cxn ang="0">
                  <a:pos x="1102" y="399"/>
                </a:cxn>
                <a:cxn ang="0">
                  <a:pos x="1085" y="470"/>
                </a:cxn>
                <a:cxn ang="0">
                  <a:pos x="1010" y="496"/>
                </a:cxn>
                <a:cxn ang="0">
                  <a:pos x="1026" y="560"/>
                </a:cxn>
                <a:cxn ang="0">
                  <a:pos x="1072" y="608"/>
                </a:cxn>
                <a:cxn ang="0">
                  <a:pos x="1062" y="681"/>
                </a:cxn>
                <a:cxn ang="0">
                  <a:pos x="1066" y="747"/>
                </a:cxn>
                <a:cxn ang="0">
                  <a:pos x="1076" y="816"/>
                </a:cxn>
                <a:cxn ang="0">
                  <a:pos x="1095" y="910"/>
                </a:cxn>
                <a:cxn ang="0">
                  <a:pos x="1040" y="978"/>
                </a:cxn>
                <a:cxn ang="0">
                  <a:pos x="1019" y="1023"/>
                </a:cxn>
                <a:cxn ang="0">
                  <a:pos x="1012" y="1069"/>
                </a:cxn>
                <a:cxn ang="0">
                  <a:pos x="1015" y="1153"/>
                </a:cxn>
                <a:cxn ang="0">
                  <a:pos x="963" y="1187"/>
                </a:cxn>
                <a:cxn ang="0">
                  <a:pos x="924" y="1244"/>
                </a:cxn>
                <a:cxn ang="0">
                  <a:pos x="932" y="1296"/>
                </a:cxn>
                <a:cxn ang="0">
                  <a:pos x="885" y="1354"/>
                </a:cxn>
                <a:cxn ang="0">
                  <a:pos x="858" y="1423"/>
                </a:cxn>
                <a:cxn ang="0">
                  <a:pos x="775" y="1307"/>
                </a:cxn>
                <a:cxn ang="0">
                  <a:pos x="688" y="1201"/>
                </a:cxn>
                <a:cxn ang="0">
                  <a:pos x="608" y="1177"/>
                </a:cxn>
                <a:cxn ang="0">
                  <a:pos x="548" y="1097"/>
                </a:cxn>
                <a:cxn ang="0">
                  <a:pos x="492" y="1016"/>
                </a:cxn>
                <a:cxn ang="0">
                  <a:pos x="423" y="920"/>
                </a:cxn>
                <a:cxn ang="0">
                  <a:pos x="355" y="924"/>
                </a:cxn>
                <a:cxn ang="0">
                  <a:pos x="270" y="858"/>
                </a:cxn>
                <a:cxn ang="0">
                  <a:pos x="186" y="792"/>
                </a:cxn>
                <a:cxn ang="0">
                  <a:pos x="182" y="686"/>
                </a:cxn>
                <a:cxn ang="0">
                  <a:pos x="127" y="596"/>
                </a:cxn>
                <a:cxn ang="0">
                  <a:pos x="95" y="501"/>
                </a:cxn>
                <a:cxn ang="0">
                  <a:pos x="0" y="416"/>
                </a:cxn>
                <a:cxn ang="0">
                  <a:pos x="59" y="314"/>
                </a:cxn>
                <a:cxn ang="0">
                  <a:pos x="163" y="232"/>
                </a:cxn>
                <a:cxn ang="0">
                  <a:pos x="229" y="238"/>
                </a:cxn>
                <a:cxn ang="0">
                  <a:pos x="319" y="179"/>
                </a:cxn>
                <a:cxn ang="0">
                  <a:pos x="385" y="194"/>
                </a:cxn>
                <a:cxn ang="0">
                  <a:pos x="454" y="189"/>
                </a:cxn>
                <a:cxn ang="0">
                  <a:pos x="560" y="82"/>
                </a:cxn>
                <a:cxn ang="0">
                  <a:pos x="665" y="127"/>
                </a:cxn>
                <a:cxn ang="0">
                  <a:pos x="705" y="57"/>
                </a:cxn>
                <a:cxn ang="0">
                  <a:pos x="757" y="0"/>
                </a:cxn>
                <a:cxn ang="0">
                  <a:pos x="820" y="49"/>
                </a:cxn>
                <a:cxn ang="0">
                  <a:pos x="825" y="96"/>
                </a:cxn>
                <a:cxn ang="0">
                  <a:pos x="899" y="82"/>
                </a:cxn>
                <a:cxn ang="0">
                  <a:pos x="932" y="127"/>
                </a:cxn>
                <a:cxn ang="0">
                  <a:pos x="995" y="130"/>
                </a:cxn>
                <a:cxn ang="0">
                  <a:pos x="1066" y="170"/>
                </a:cxn>
                <a:cxn ang="0">
                  <a:pos x="1102" y="205"/>
                </a:cxn>
                <a:cxn ang="0">
                  <a:pos x="1128" y="269"/>
                </a:cxn>
                <a:cxn ang="0">
                  <a:pos x="1104" y="328"/>
                </a:cxn>
              </a:cxnLst>
              <a:rect l="0" t="0" r="r" b="b"/>
              <a:pathLst>
                <a:path w="1137" h="1423">
                  <a:moveTo>
                    <a:pt x="1119" y="369"/>
                  </a:moveTo>
                  <a:lnTo>
                    <a:pt x="1102" y="399"/>
                  </a:lnTo>
                  <a:lnTo>
                    <a:pt x="1118" y="430"/>
                  </a:lnTo>
                  <a:lnTo>
                    <a:pt x="1085" y="470"/>
                  </a:lnTo>
                  <a:lnTo>
                    <a:pt x="1047" y="470"/>
                  </a:lnTo>
                  <a:lnTo>
                    <a:pt x="1010" y="496"/>
                  </a:lnTo>
                  <a:lnTo>
                    <a:pt x="1038" y="525"/>
                  </a:lnTo>
                  <a:lnTo>
                    <a:pt x="1026" y="560"/>
                  </a:lnTo>
                  <a:lnTo>
                    <a:pt x="1050" y="591"/>
                  </a:lnTo>
                  <a:lnTo>
                    <a:pt x="1072" y="608"/>
                  </a:lnTo>
                  <a:lnTo>
                    <a:pt x="1064" y="640"/>
                  </a:lnTo>
                  <a:lnTo>
                    <a:pt x="1062" y="681"/>
                  </a:lnTo>
                  <a:lnTo>
                    <a:pt x="1085" y="719"/>
                  </a:lnTo>
                  <a:lnTo>
                    <a:pt x="1066" y="747"/>
                  </a:lnTo>
                  <a:lnTo>
                    <a:pt x="1076" y="785"/>
                  </a:lnTo>
                  <a:lnTo>
                    <a:pt x="1076" y="816"/>
                  </a:lnTo>
                  <a:lnTo>
                    <a:pt x="1071" y="870"/>
                  </a:lnTo>
                  <a:lnTo>
                    <a:pt x="1095" y="910"/>
                  </a:lnTo>
                  <a:lnTo>
                    <a:pt x="1064" y="958"/>
                  </a:lnTo>
                  <a:lnTo>
                    <a:pt x="1040" y="978"/>
                  </a:lnTo>
                  <a:lnTo>
                    <a:pt x="1040" y="1004"/>
                  </a:lnTo>
                  <a:lnTo>
                    <a:pt x="1019" y="1023"/>
                  </a:lnTo>
                  <a:lnTo>
                    <a:pt x="1045" y="1052"/>
                  </a:lnTo>
                  <a:lnTo>
                    <a:pt x="1012" y="1069"/>
                  </a:lnTo>
                  <a:lnTo>
                    <a:pt x="1033" y="1111"/>
                  </a:lnTo>
                  <a:lnTo>
                    <a:pt x="1015" y="1153"/>
                  </a:lnTo>
                  <a:lnTo>
                    <a:pt x="974" y="1168"/>
                  </a:lnTo>
                  <a:lnTo>
                    <a:pt x="963" y="1187"/>
                  </a:lnTo>
                  <a:lnTo>
                    <a:pt x="932" y="1177"/>
                  </a:lnTo>
                  <a:lnTo>
                    <a:pt x="924" y="1244"/>
                  </a:lnTo>
                  <a:lnTo>
                    <a:pt x="941" y="1272"/>
                  </a:lnTo>
                  <a:lnTo>
                    <a:pt x="932" y="1296"/>
                  </a:lnTo>
                  <a:lnTo>
                    <a:pt x="896" y="1312"/>
                  </a:lnTo>
                  <a:lnTo>
                    <a:pt x="885" y="1354"/>
                  </a:lnTo>
                  <a:lnTo>
                    <a:pt x="884" y="1380"/>
                  </a:lnTo>
                  <a:lnTo>
                    <a:pt x="858" y="1423"/>
                  </a:lnTo>
                  <a:lnTo>
                    <a:pt x="781" y="1373"/>
                  </a:lnTo>
                  <a:lnTo>
                    <a:pt x="775" y="1307"/>
                  </a:lnTo>
                  <a:lnTo>
                    <a:pt x="733" y="1246"/>
                  </a:lnTo>
                  <a:lnTo>
                    <a:pt x="688" y="1201"/>
                  </a:lnTo>
                  <a:lnTo>
                    <a:pt x="641" y="1201"/>
                  </a:lnTo>
                  <a:lnTo>
                    <a:pt x="608" y="1177"/>
                  </a:lnTo>
                  <a:lnTo>
                    <a:pt x="598" y="1137"/>
                  </a:lnTo>
                  <a:lnTo>
                    <a:pt x="548" y="1097"/>
                  </a:lnTo>
                  <a:lnTo>
                    <a:pt x="548" y="1071"/>
                  </a:lnTo>
                  <a:lnTo>
                    <a:pt x="492" y="1016"/>
                  </a:lnTo>
                  <a:lnTo>
                    <a:pt x="485" y="965"/>
                  </a:lnTo>
                  <a:lnTo>
                    <a:pt x="423" y="920"/>
                  </a:lnTo>
                  <a:lnTo>
                    <a:pt x="374" y="912"/>
                  </a:lnTo>
                  <a:lnTo>
                    <a:pt x="355" y="924"/>
                  </a:lnTo>
                  <a:lnTo>
                    <a:pt x="300" y="908"/>
                  </a:lnTo>
                  <a:lnTo>
                    <a:pt x="270" y="858"/>
                  </a:lnTo>
                  <a:lnTo>
                    <a:pt x="231" y="816"/>
                  </a:lnTo>
                  <a:lnTo>
                    <a:pt x="186" y="792"/>
                  </a:lnTo>
                  <a:lnTo>
                    <a:pt x="177" y="749"/>
                  </a:lnTo>
                  <a:lnTo>
                    <a:pt x="182" y="686"/>
                  </a:lnTo>
                  <a:lnTo>
                    <a:pt x="125" y="647"/>
                  </a:lnTo>
                  <a:lnTo>
                    <a:pt x="127" y="596"/>
                  </a:lnTo>
                  <a:lnTo>
                    <a:pt x="92" y="555"/>
                  </a:lnTo>
                  <a:lnTo>
                    <a:pt x="95" y="501"/>
                  </a:lnTo>
                  <a:lnTo>
                    <a:pt x="43" y="465"/>
                  </a:lnTo>
                  <a:lnTo>
                    <a:pt x="0" y="416"/>
                  </a:lnTo>
                  <a:lnTo>
                    <a:pt x="56" y="364"/>
                  </a:lnTo>
                  <a:lnTo>
                    <a:pt x="59" y="314"/>
                  </a:lnTo>
                  <a:lnTo>
                    <a:pt x="115" y="231"/>
                  </a:lnTo>
                  <a:lnTo>
                    <a:pt x="163" y="232"/>
                  </a:lnTo>
                  <a:lnTo>
                    <a:pt x="194" y="206"/>
                  </a:lnTo>
                  <a:lnTo>
                    <a:pt x="229" y="238"/>
                  </a:lnTo>
                  <a:lnTo>
                    <a:pt x="267" y="201"/>
                  </a:lnTo>
                  <a:lnTo>
                    <a:pt x="319" y="179"/>
                  </a:lnTo>
                  <a:lnTo>
                    <a:pt x="362" y="205"/>
                  </a:lnTo>
                  <a:lnTo>
                    <a:pt x="385" y="194"/>
                  </a:lnTo>
                  <a:lnTo>
                    <a:pt x="428" y="215"/>
                  </a:lnTo>
                  <a:lnTo>
                    <a:pt x="454" y="189"/>
                  </a:lnTo>
                  <a:lnTo>
                    <a:pt x="454" y="149"/>
                  </a:lnTo>
                  <a:lnTo>
                    <a:pt x="560" y="82"/>
                  </a:lnTo>
                  <a:lnTo>
                    <a:pt x="613" y="89"/>
                  </a:lnTo>
                  <a:lnTo>
                    <a:pt x="665" y="127"/>
                  </a:lnTo>
                  <a:lnTo>
                    <a:pt x="665" y="68"/>
                  </a:lnTo>
                  <a:lnTo>
                    <a:pt x="705" y="57"/>
                  </a:lnTo>
                  <a:lnTo>
                    <a:pt x="729" y="0"/>
                  </a:lnTo>
                  <a:lnTo>
                    <a:pt x="757" y="0"/>
                  </a:lnTo>
                  <a:lnTo>
                    <a:pt x="804" y="28"/>
                  </a:lnTo>
                  <a:lnTo>
                    <a:pt x="820" y="49"/>
                  </a:lnTo>
                  <a:lnTo>
                    <a:pt x="801" y="73"/>
                  </a:lnTo>
                  <a:lnTo>
                    <a:pt x="825" y="96"/>
                  </a:lnTo>
                  <a:lnTo>
                    <a:pt x="852" y="78"/>
                  </a:lnTo>
                  <a:lnTo>
                    <a:pt x="899" y="82"/>
                  </a:lnTo>
                  <a:lnTo>
                    <a:pt x="904" y="111"/>
                  </a:lnTo>
                  <a:lnTo>
                    <a:pt x="932" y="127"/>
                  </a:lnTo>
                  <a:lnTo>
                    <a:pt x="963" y="142"/>
                  </a:lnTo>
                  <a:lnTo>
                    <a:pt x="995" y="130"/>
                  </a:lnTo>
                  <a:lnTo>
                    <a:pt x="1031" y="177"/>
                  </a:lnTo>
                  <a:lnTo>
                    <a:pt x="1066" y="170"/>
                  </a:lnTo>
                  <a:lnTo>
                    <a:pt x="1067" y="198"/>
                  </a:lnTo>
                  <a:lnTo>
                    <a:pt x="1102" y="205"/>
                  </a:lnTo>
                  <a:lnTo>
                    <a:pt x="1131" y="224"/>
                  </a:lnTo>
                  <a:lnTo>
                    <a:pt x="1128" y="269"/>
                  </a:lnTo>
                  <a:lnTo>
                    <a:pt x="1137" y="295"/>
                  </a:lnTo>
                  <a:lnTo>
                    <a:pt x="1104" y="328"/>
                  </a:lnTo>
                  <a:lnTo>
                    <a:pt x="1119" y="369"/>
                  </a:lnTo>
                  <a:close/>
                </a:path>
              </a:pathLst>
            </a:custGeom>
            <a:solidFill>
              <a:srgbClr val="FFFF66"/>
            </a:solidFill>
            <a:ln w="38100" cap="flat" cmpd="sng">
              <a:solidFill>
                <a:srgbClr val="00666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4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Freeform 14"/>
          <p:cNvSpPr>
            <a:spLocks/>
          </p:cNvSpPr>
          <p:nvPr/>
        </p:nvSpPr>
        <p:spPr bwMode="auto">
          <a:xfrm>
            <a:off x="8505825" y="3571876"/>
            <a:ext cx="2612232" cy="1712120"/>
          </a:xfrm>
          <a:custGeom>
            <a:avLst/>
            <a:gdLst/>
            <a:ahLst/>
            <a:cxnLst>
              <a:cxn ang="0">
                <a:pos x="642" y="15"/>
              </a:cxn>
              <a:cxn ang="0">
                <a:pos x="553" y="54"/>
              </a:cxn>
              <a:cxn ang="0">
                <a:pos x="503" y="39"/>
              </a:cxn>
              <a:cxn ang="0">
                <a:pos x="462" y="72"/>
              </a:cxn>
              <a:cxn ang="0">
                <a:pos x="440" y="94"/>
              </a:cxn>
              <a:cxn ang="0">
                <a:pos x="397" y="122"/>
              </a:cxn>
              <a:cxn ang="0">
                <a:pos x="355" y="112"/>
              </a:cxn>
              <a:cxn ang="0">
                <a:pos x="308" y="79"/>
              </a:cxn>
              <a:cxn ang="0">
                <a:pos x="292" y="53"/>
              </a:cxn>
              <a:cxn ang="0">
                <a:pos x="246" y="38"/>
              </a:cxn>
              <a:cxn ang="0">
                <a:pos x="219" y="51"/>
              </a:cxn>
              <a:cxn ang="0">
                <a:pos x="195" y="38"/>
              </a:cxn>
              <a:cxn ang="0">
                <a:pos x="172" y="37"/>
              </a:cxn>
              <a:cxn ang="0">
                <a:pos x="95" y="52"/>
              </a:cxn>
              <a:cxn ang="0">
                <a:pos x="19" y="94"/>
              </a:cxn>
              <a:cxn ang="0">
                <a:pos x="3" y="116"/>
              </a:cxn>
              <a:cxn ang="0">
                <a:pos x="1" y="137"/>
              </a:cxn>
              <a:cxn ang="0">
                <a:pos x="45" y="174"/>
              </a:cxn>
              <a:cxn ang="0">
                <a:pos x="71" y="217"/>
              </a:cxn>
              <a:cxn ang="0">
                <a:pos x="56" y="233"/>
              </a:cxn>
              <a:cxn ang="0">
                <a:pos x="101" y="295"/>
              </a:cxn>
              <a:cxn ang="0">
                <a:pos x="167" y="312"/>
              </a:cxn>
              <a:cxn ang="0">
                <a:pos x="201" y="333"/>
              </a:cxn>
              <a:cxn ang="0">
                <a:pos x="221" y="364"/>
              </a:cxn>
              <a:cxn ang="0">
                <a:pos x="269" y="382"/>
              </a:cxn>
              <a:cxn ang="0">
                <a:pos x="293" y="344"/>
              </a:cxn>
              <a:cxn ang="0">
                <a:pos x="295" y="357"/>
              </a:cxn>
              <a:cxn ang="0">
                <a:pos x="332" y="380"/>
              </a:cxn>
              <a:cxn ang="0">
                <a:pos x="417" y="427"/>
              </a:cxn>
              <a:cxn ang="0">
                <a:pos x="470" y="456"/>
              </a:cxn>
              <a:cxn ang="0">
                <a:pos x="533" y="442"/>
              </a:cxn>
              <a:cxn ang="0">
                <a:pos x="643" y="444"/>
              </a:cxn>
              <a:cxn ang="0">
                <a:pos x="659" y="425"/>
              </a:cxn>
              <a:cxn ang="0">
                <a:pos x="679" y="382"/>
              </a:cxn>
              <a:cxn ang="0">
                <a:pos x="679" y="349"/>
              </a:cxn>
              <a:cxn ang="0">
                <a:pos x="657" y="322"/>
              </a:cxn>
              <a:cxn ang="0">
                <a:pos x="644" y="241"/>
              </a:cxn>
              <a:cxn ang="0">
                <a:pos x="644" y="238"/>
              </a:cxn>
              <a:cxn ang="0">
                <a:pos x="631" y="200"/>
              </a:cxn>
              <a:cxn ang="0">
                <a:pos x="661" y="124"/>
              </a:cxn>
              <a:cxn ang="0">
                <a:pos x="651" y="105"/>
              </a:cxn>
              <a:cxn ang="0">
                <a:pos x="676" y="35"/>
              </a:cxn>
              <a:cxn ang="0">
                <a:pos x="682" y="1"/>
              </a:cxn>
            </a:cxnLst>
            <a:rect l="0" t="0" r="r" b="b"/>
            <a:pathLst>
              <a:path w="683" h="457">
                <a:moveTo>
                  <a:pt x="680" y="0"/>
                </a:moveTo>
                <a:cubicBezTo>
                  <a:pt x="643" y="13"/>
                  <a:pt x="643" y="13"/>
                  <a:pt x="643" y="13"/>
                </a:cubicBezTo>
                <a:cubicBezTo>
                  <a:pt x="643" y="13"/>
                  <a:pt x="642" y="14"/>
                  <a:pt x="642" y="15"/>
                </a:cubicBezTo>
                <a:cubicBezTo>
                  <a:pt x="642" y="15"/>
                  <a:pt x="643" y="38"/>
                  <a:pt x="643" y="40"/>
                </a:cubicBezTo>
                <a:cubicBezTo>
                  <a:pt x="641" y="41"/>
                  <a:pt x="603" y="79"/>
                  <a:pt x="601" y="81"/>
                </a:cubicBezTo>
                <a:cubicBezTo>
                  <a:pt x="599" y="80"/>
                  <a:pt x="553" y="54"/>
                  <a:pt x="553" y="54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2" y="39"/>
                  <a:pt x="501" y="40"/>
                  <a:pt x="501" y="41"/>
                </a:cubicBezTo>
                <a:cubicBezTo>
                  <a:pt x="501" y="41"/>
                  <a:pt x="501" y="58"/>
                  <a:pt x="501" y="61"/>
                </a:cubicBezTo>
                <a:cubicBezTo>
                  <a:pt x="498" y="62"/>
                  <a:pt x="462" y="72"/>
                  <a:pt x="462" y="72"/>
                </a:cubicBezTo>
                <a:cubicBezTo>
                  <a:pt x="462" y="72"/>
                  <a:pt x="462" y="72"/>
                  <a:pt x="461" y="72"/>
                </a:cubicBezTo>
                <a:cubicBezTo>
                  <a:pt x="440" y="93"/>
                  <a:pt x="440" y="93"/>
                  <a:pt x="440" y="93"/>
                </a:cubicBezTo>
                <a:cubicBezTo>
                  <a:pt x="440" y="94"/>
                  <a:pt x="440" y="94"/>
                  <a:pt x="440" y="94"/>
                </a:cubicBezTo>
                <a:cubicBezTo>
                  <a:pt x="440" y="94"/>
                  <a:pt x="434" y="119"/>
                  <a:pt x="433" y="122"/>
                </a:cubicBezTo>
                <a:cubicBezTo>
                  <a:pt x="430" y="122"/>
                  <a:pt x="397" y="122"/>
                  <a:pt x="397" y="122"/>
                </a:cubicBezTo>
                <a:cubicBezTo>
                  <a:pt x="397" y="122"/>
                  <a:pt x="397" y="122"/>
                  <a:pt x="397" y="122"/>
                </a:cubicBezTo>
                <a:cubicBezTo>
                  <a:pt x="397" y="122"/>
                  <a:pt x="374" y="128"/>
                  <a:pt x="371" y="129"/>
                </a:cubicBezTo>
                <a:cubicBezTo>
                  <a:pt x="370" y="127"/>
                  <a:pt x="355" y="113"/>
                  <a:pt x="355" y="113"/>
                </a:cubicBezTo>
                <a:cubicBezTo>
                  <a:pt x="355" y="113"/>
                  <a:pt x="355" y="112"/>
                  <a:pt x="355" y="112"/>
                </a:cubicBezTo>
                <a:cubicBezTo>
                  <a:pt x="355" y="112"/>
                  <a:pt x="327" y="96"/>
                  <a:pt x="326" y="96"/>
                </a:cubicBezTo>
                <a:cubicBezTo>
                  <a:pt x="326" y="95"/>
                  <a:pt x="310" y="79"/>
                  <a:pt x="310" y="79"/>
                </a:cubicBezTo>
                <a:cubicBezTo>
                  <a:pt x="309" y="79"/>
                  <a:pt x="309" y="79"/>
                  <a:pt x="308" y="79"/>
                </a:cubicBezTo>
                <a:cubicBezTo>
                  <a:pt x="308" y="79"/>
                  <a:pt x="295" y="79"/>
                  <a:pt x="292" y="79"/>
                </a:cubicBezTo>
                <a:cubicBezTo>
                  <a:pt x="292" y="75"/>
                  <a:pt x="292" y="54"/>
                  <a:pt x="292" y="54"/>
                </a:cubicBezTo>
                <a:cubicBezTo>
                  <a:pt x="292" y="54"/>
                  <a:pt x="292" y="53"/>
                  <a:pt x="292" y="53"/>
                </a:cubicBezTo>
                <a:cubicBezTo>
                  <a:pt x="278" y="39"/>
                  <a:pt x="278" y="39"/>
                  <a:pt x="278" y="39"/>
                </a:cubicBezTo>
                <a:cubicBezTo>
                  <a:pt x="278" y="39"/>
                  <a:pt x="277" y="39"/>
                  <a:pt x="277" y="39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19" y="51"/>
                  <a:pt x="219" y="51"/>
                  <a:pt x="219" y="51"/>
                </a:cubicBezTo>
                <a:cubicBezTo>
                  <a:pt x="219" y="51"/>
                  <a:pt x="219" y="51"/>
                  <a:pt x="219" y="51"/>
                </a:cubicBezTo>
                <a:cubicBezTo>
                  <a:pt x="219" y="51"/>
                  <a:pt x="208" y="62"/>
                  <a:pt x="206" y="64"/>
                </a:cubicBezTo>
                <a:cubicBezTo>
                  <a:pt x="205" y="63"/>
                  <a:pt x="197" y="60"/>
                  <a:pt x="195" y="60"/>
                </a:cubicBezTo>
                <a:cubicBezTo>
                  <a:pt x="195" y="57"/>
                  <a:pt x="195" y="38"/>
                  <a:pt x="195" y="38"/>
                </a:cubicBezTo>
                <a:cubicBezTo>
                  <a:pt x="195" y="37"/>
                  <a:pt x="194" y="36"/>
                  <a:pt x="193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73" y="36"/>
                  <a:pt x="172" y="37"/>
                  <a:pt x="172" y="37"/>
                </a:cubicBezTo>
                <a:cubicBezTo>
                  <a:pt x="172" y="37"/>
                  <a:pt x="153" y="63"/>
                  <a:pt x="152" y="64"/>
                </a:cubicBezTo>
                <a:cubicBezTo>
                  <a:pt x="150" y="64"/>
                  <a:pt x="116" y="64"/>
                  <a:pt x="115" y="64"/>
                </a:cubicBezTo>
                <a:cubicBezTo>
                  <a:pt x="114" y="64"/>
                  <a:pt x="95" y="52"/>
                  <a:pt x="95" y="52"/>
                </a:cubicBezTo>
                <a:cubicBezTo>
                  <a:pt x="94" y="52"/>
                  <a:pt x="93" y="52"/>
                  <a:pt x="92" y="53"/>
                </a:cubicBezTo>
                <a:cubicBezTo>
                  <a:pt x="92" y="53"/>
                  <a:pt x="54" y="86"/>
                  <a:pt x="53" y="87"/>
                </a:cubicBezTo>
                <a:cubicBezTo>
                  <a:pt x="52" y="87"/>
                  <a:pt x="19" y="94"/>
                  <a:pt x="19" y="94"/>
                </a:cubicBezTo>
                <a:cubicBezTo>
                  <a:pt x="18" y="95"/>
                  <a:pt x="18" y="95"/>
                  <a:pt x="17" y="95"/>
                </a:cubicBezTo>
                <a:cubicBezTo>
                  <a:pt x="4" y="115"/>
                  <a:pt x="4" y="115"/>
                  <a:pt x="4" y="115"/>
                </a:cubicBezTo>
                <a:cubicBezTo>
                  <a:pt x="4" y="115"/>
                  <a:pt x="3" y="115"/>
                  <a:pt x="3" y="116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6"/>
                  <a:pt x="1" y="137"/>
                </a:cubicBezTo>
                <a:cubicBezTo>
                  <a:pt x="24" y="150"/>
                  <a:pt x="24" y="150"/>
                  <a:pt x="24" y="150"/>
                </a:cubicBezTo>
                <a:cubicBezTo>
                  <a:pt x="24" y="150"/>
                  <a:pt x="42" y="156"/>
                  <a:pt x="45" y="157"/>
                </a:cubicBezTo>
                <a:cubicBezTo>
                  <a:pt x="45" y="159"/>
                  <a:pt x="45" y="174"/>
                  <a:pt x="45" y="174"/>
                </a:cubicBezTo>
                <a:cubicBezTo>
                  <a:pt x="45" y="175"/>
                  <a:pt x="46" y="176"/>
                  <a:pt x="46" y="176"/>
                </a:cubicBezTo>
                <a:cubicBezTo>
                  <a:pt x="46" y="176"/>
                  <a:pt x="70" y="188"/>
                  <a:pt x="73" y="189"/>
                </a:cubicBezTo>
                <a:cubicBezTo>
                  <a:pt x="72" y="191"/>
                  <a:pt x="71" y="216"/>
                  <a:pt x="71" y="217"/>
                </a:cubicBezTo>
                <a:cubicBezTo>
                  <a:pt x="70" y="218"/>
                  <a:pt x="57" y="231"/>
                  <a:pt x="57" y="231"/>
                </a:cubicBezTo>
                <a:cubicBezTo>
                  <a:pt x="56" y="232"/>
                  <a:pt x="56" y="232"/>
                  <a:pt x="56" y="233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64" y="266"/>
                  <a:pt x="64" y="266"/>
                  <a:pt x="64" y="266"/>
                </a:cubicBezTo>
                <a:cubicBezTo>
                  <a:pt x="64" y="266"/>
                  <a:pt x="64" y="267"/>
                  <a:pt x="65" y="267"/>
                </a:cubicBezTo>
                <a:cubicBezTo>
                  <a:pt x="101" y="295"/>
                  <a:pt x="101" y="295"/>
                  <a:pt x="101" y="295"/>
                </a:cubicBezTo>
                <a:cubicBezTo>
                  <a:pt x="101" y="295"/>
                  <a:pt x="102" y="295"/>
                  <a:pt x="102" y="295"/>
                </a:cubicBezTo>
                <a:cubicBezTo>
                  <a:pt x="102" y="295"/>
                  <a:pt x="139" y="295"/>
                  <a:pt x="140" y="295"/>
                </a:cubicBezTo>
                <a:cubicBezTo>
                  <a:pt x="141" y="295"/>
                  <a:pt x="167" y="312"/>
                  <a:pt x="167" y="312"/>
                </a:cubicBezTo>
                <a:cubicBezTo>
                  <a:pt x="168" y="313"/>
                  <a:pt x="184" y="329"/>
                  <a:pt x="184" y="329"/>
                </a:cubicBezTo>
                <a:cubicBezTo>
                  <a:pt x="184" y="330"/>
                  <a:pt x="185" y="330"/>
                  <a:pt x="185" y="330"/>
                </a:cubicBezTo>
                <a:cubicBezTo>
                  <a:pt x="185" y="330"/>
                  <a:pt x="200" y="333"/>
                  <a:pt x="201" y="333"/>
                </a:cubicBezTo>
                <a:cubicBezTo>
                  <a:pt x="201" y="334"/>
                  <a:pt x="218" y="342"/>
                  <a:pt x="220" y="343"/>
                </a:cubicBezTo>
                <a:cubicBezTo>
                  <a:pt x="220" y="345"/>
                  <a:pt x="220" y="362"/>
                  <a:pt x="220" y="362"/>
                </a:cubicBezTo>
                <a:cubicBezTo>
                  <a:pt x="220" y="363"/>
                  <a:pt x="220" y="364"/>
                  <a:pt x="221" y="364"/>
                </a:cubicBezTo>
                <a:cubicBezTo>
                  <a:pt x="236" y="372"/>
                  <a:pt x="236" y="372"/>
                  <a:pt x="236" y="372"/>
                </a:cubicBezTo>
                <a:cubicBezTo>
                  <a:pt x="267" y="383"/>
                  <a:pt x="267" y="383"/>
                  <a:pt x="267" y="383"/>
                </a:cubicBezTo>
                <a:cubicBezTo>
                  <a:pt x="268" y="383"/>
                  <a:pt x="269" y="383"/>
                  <a:pt x="269" y="382"/>
                </a:cubicBezTo>
                <a:cubicBezTo>
                  <a:pt x="270" y="382"/>
                  <a:pt x="270" y="381"/>
                  <a:pt x="270" y="381"/>
                </a:cubicBezTo>
                <a:cubicBezTo>
                  <a:pt x="270" y="381"/>
                  <a:pt x="270" y="361"/>
                  <a:pt x="270" y="359"/>
                </a:cubicBezTo>
                <a:cubicBezTo>
                  <a:pt x="272" y="358"/>
                  <a:pt x="289" y="347"/>
                  <a:pt x="293" y="344"/>
                </a:cubicBezTo>
                <a:cubicBezTo>
                  <a:pt x="293" y="349"/>
                  <a:pt x="293" y="355"/>
                  <a:pt x="293" y="355"/>
                </a:cubicBezTo>
                <a:cubicBezTo>
                  <a:pt x="293" y="356"/>
                  <a:pt x="294" y="356"/>
                  <a:pt x="294" y="357"/>
                </a:cubicBezTo>
                <a:cubicBezTo>
                  <a:pt x="294" y="357"/>
                  <a:pt x="295" y="357"/>
                  <a:pt x="295" y="357"/>
                </a:cubicBezTo>
                <a:cubicBezTo>
                  <a:pt x="295" y="357"/>
                  <a:pt x="318" y="357"/>
                  <a:pt x="321" y="357"/>
                </a:cubicBezTo>
                <a:cubicBezTo>
                  <a:pt x="322" y="359"/>
                  <a:pt x="330" y="379"/>
                  <a:pt x="330" y="379"/>
                </a:cubicBezTo>
                <a:cubicBezTo>
                  <a:pt x="330" y="379"/>
                  <a:pt x="331" y="380"/>
                  <a:pt x="332" y="380"/>
                </a:cubicBezTo>
                <a:cubicBezTo>
                  <a:pt x="332" y="380"/>
                  <a:pt x="386" y="392"/>
                  <a:pt x="387" y="393"/>
                </a:cubicBezTo>
                <a:cubicBezTo>
                  <a:pt x="388" y="394"/>
                  <a:pt x="415" y="426"/>
                  <a:pt x="415" y="426"/>
                </a:cubicBezTo>
                <a:cubicBezTo>
                  <a:pt x="416" y="426"/>
                  <a:pt x="416" y="427"/>
                  <a:pt x="417" y="427"/>
                </a:cubicBezTo>
                <a:cubicBezTo>
                  <a:pt x="417" y="427"/>
                  <a:pt x="438" y="427"/>
                  <a:pt x="439" y="427"/>
                </a:cubicBezTo>
                <a:cubicBezTo>
                  <a:pt x="440" y="428"/>
                  <a:pt x="468" y="456"/>
                  <a:pt x="468" y="456"/>
                </a:cubicBezTo>
                <a:cubicBezTo>
                  <a:pt x="468" y="457"/>
                  <a:pt x="470" y="457"/>
                  <a:pt x="470" y="456"/>
                </a:cubicBezTo>
                <a:cubicBezTo>
                  <a:pt x="470" y="456"/>
                  <a:pt x="482" y="445"/>
                  <a:pt x="483" y="443"/>
                </a:cubicBezTo>
                <a:cubicBezTo>
                  <a:pt x="484" y="443"/>
                  <a:pt x="531" y="443"/>
                  <a:pt x="531" y="443"/>
                </a:cubicBezTo>
                <a:cubicBezTo>
                  <a:pt x="532" y="443"/>
                  <a:pt x="533" y="443"/>
                  <a:pt x="533" y="442"/>
                </a:cubicBezTo>
                <a:cubicBezTo>
                  <a:pt x="533" y="442"/>
                  <a:pt x="546" y="421"/>
                  <a:pt x="547" y="419"/>
                </a:cubicBezTo>
                <a:cubicBezTo>
                  <a:pt x="549" y="419"/>
                  <a:pt x="618" y="419"/>
                  <a:pt x="619" y="419"/>
                </a:cubicBezTo>
                <a:cubicBezTo>
                  <a:pt x="620" y="421"/>
                  <a:pt x="643" y="444"/>
                  <a:pt x="643" y="444"/>
                </a:cubicBezTo>
                <a:cubicBezTo>
                  <a:pt x="644" y="444"/>
                  <a:pt x="644" y="444"/>
                  <a:pt x="645" y="444"/>
                </a:cubicBezTo>
                <a:cubicBezTo>
                  <a:pt x="645" y="444"/>
                  <a:pt x="646" y="444"/>
                  <a:pt x="646" y="443"/>
                </a:cubicBezTo>
                <a:cubicBezTo>
                  <a:pt x="659" y="425"/>
                  <a:pt x="659" y="425"/>
                  <a:pt x="659" y="425"/>
                </a:cubicBezTo>
                <a:cubicBezTo>
                  <a:pt x="659" y="425"/>
                  <a:pt x="659" y="425"/>
                  <a:pt x="659" y="424"/>
                </a:cubicBezTo>
                <a:cubicBezTo>
                  <a:pt x="659" y="424"/>
                  <a:pt x="659" y="404"/>
                  <a:pt x="659" y="402"/>
                </a:cubicBezTo>
                <a:cubicBezTo>
                  <a:pt x="660" y="401"/>
                  <a:pt x="679" y="382"/>
                  <a:pt x="679" y="382"/>
                </a:cubicBezTo>
                <a:cubicBezTo>
                  <a:pt x="680" y="382"/>
                  <a:pt x="680" y="381"/>
                  <a:pt x="680" y="381"/>
                </a:cubicBezTo>
                <a:cubicBezTo>
                  <a:pt x="680" y="351"/>
                  <a:pt x="680" y="351"/>
                  <a:pt x="680" y="351"/>
                </a:cubicBezTo>
                <a:cubicBezTo>
                  <a:pt x="680" y="350"/>
                  <a:pt x="680" y="349"/>
                  <a:pt x="679" y="349"/>
                </a:cubicBezTo>
                <a:cubicBezTo>
                  <a:pt x="679" y="349"/>
                  <a:pt x="659" y="340"/>
                  <a:pt x="657" y="339"/>
                </a:cubicBezTo>
                <a:cubicBezTo>
                  <a:pt x="657" y="337"/>
                  <a:pt x="657" y="323"/>
                  <a:pt x="657" y="323"/>
                </a:cubicBezTo>
                <a:cubicBezTo>
                  <a:pt x="657" y="322"/>
                  <a:pt x="657" y="322"/>
                  <a:pt x="657" y="322"/>
                </a:cubicBezTo>
                <a:cubicBezTo>
                  <a:pt x="639" y="287"/>
                  <a:pt x="639" y="287"/>
                  <a:pt x="639" y="287"/>
                </a:cubicBezTo>
                <a:cubicBezTo>
                  <a:pt x="639" y="287"/>
                  <a:pt x="625" y="258"/>
                  <a:pt x="623" y="255"/>
                </a:cubicBezTo>
                <a:cubicBezTo>
                  <a:pt x="626" y="254"/>
                  <a:pt x="644" y="241"/>
                  <a:pt x="644" y="241"/>
                </a:cubicBezTo>
                <a:cubicBezTo>
                  <a:pt x="645" y="241"/>
                  <a:pt x="645" y="241"/>
                  <a:pt x="645" y="240"/>
                </a:cubicBezTo>
                <a:cubicBezTo>
                  <a:pt x="645" y="240"/>
                  <a:pt x="645" y="240"/>
                  <a:pt x="645" y="240"/>
                </a:cubicBezTo>
                <a:cubicBezTo>
                  <a:pt x="645" y="239"/>
                  <a:pt x="645" y="239"/>
                  <a:pt x="644" y="238"/>
                </a:cubicBezTo>
                <a:cubicBezTo>
                  <a:pt x="644" y="238"/>
                  <a:pt x="636" y="230"/>
                  <a:pt x="635" y="229"/>
                </a:cubicBezTo>
                <a:cubicBezTo>
                  <a:pt x="635" y="228"/>
                  <a:pt x="631" y="201"/>
                  <a:pt x="631" y="201"/>
                </a:cubicBezTo>
                <a:cubicBezTo>
                  <a:pt x="631" y="200"/>
                  <a:pt x="631" y="200"/>
                  <a:pt x="631" y="200"/>
                </a:cubicBezTo>
                <a:cubicBezTo>
                  <a:pt x="631" y="200"/>
                  <a:pt x="622" y="178"/>
                  <a:pt x="621" y="177"/>
                </a:cubicBezTo>
                <a:cubicBezTo>
                  <a:pt x="621" y="176"/>
                  <a:pt x="621" y="157"/>
                  <a:pt x="621" y="156"/>
                </a:cubicBezTo>
                <a:cubicBezTo>
                  <a:pt x="623" y="155"/>
                  <a:pt x="661" y="124"/>
                  <a:pt x="661" y="124"/>
                </a:cubicBezTo>
                <a:cubicBezTo>
                  <a:pt x="661" y="123"/>
                  <a:pt x="661" y="123"/>
                  <a:pt x="661" y="122"/>
                </a:cubicBezTo>
                <a:cubicBezTo>
                  <a:pt x="661" y="122"/>
                  <a:pt x="661" y="121"/>
                  <a:pt x="661" y="121"/>
                </a:cubicBezTo>
                <a:cubicBezTo>
                  <a:pt x="661" y="121"/>
                  <a:pt x="652" y="106"/>
                  <a:pt x="651" y="105"/>
                </a:cubicBezTo>
                <a:cubicBezTo>
                  <a:pt x="652" y="104"/>
                  <a:pt x="657" y="72"/>
                  <a:pt x="657" y="71"/>
                </a:cubicBezTo>
                <a:cubicBezTo>
                  <a:pt x="658" y="71"/>
                  <a:pt x="676" y="36"/>
                  <a:pt x="676" y="36"/>
                </a:cubicBezTo>
                <a:cubicBezTo>
                  <a:pt x="676" y="36"/>
                  <a:pt x="676" y="35"/>
                  <a:pt x="676" y="35"/>
                </a:cubicBezTo>
                <a:cubicBezTo>
                  <a:pt x="683" y="2"/>
                  <a:pt x="683" y="2"/>
                  <a:pt x="683" y="2"/>
                </a:cubicBezTo>
                <a:cubicBezTo>
                  <a:pt x="683" y="2"/>
                  <a:pt x="683" y="2"/>
                  <a:pt x="683" y="2"/>
                </a:cubicBezTo>
                <a:cubicBezTo>
                  <a:pt x="683" y="1"/>
                  <a:pt x="683" y="1"/>
                  <a:pt x="682" y="1"/>
                </a:cubicBezTo>
                <a:cubicBezTo>
                  <a:pt x="682" y="0"/>
                  <a:pt x="681" y="0"/>
                  <a:pt x="68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120200" tIns="60101" rIns="120200" bIns="60101"/>
          <a:lstStyle/>
          <a:p>
            <a:pPr>
              <a:defRPr/>
            </a:pPr>
            <a:endParaRPr lang="cs-CZ" sz="4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10879932" y="2988470"/>
            <a:ext cx="2131218" cy="3107531"/>
          </a:xfrm>
          <a:custGeom>
            <a:avLst/>
            <a:gdLst/>
            <a:ahLst/>
            <a:cxnLst>
              <a:cxn ang="0">
                <a:pos x="537" y="272"/>
              </a:cxn>
              <a:cxn ang="0">
                <a:pos x="471" y="303"/>
              </a:cxn>
              <a:cxn ang="0">
                <a:pos x="402" y="397"/>
              </a:cxn>
              <a:cxn ang="0">
                <a:pos x="397" y="456"/>
              </a:cxn>
              <a:cxn ang="0">
                <a:pos x="343" y="568"/>
              </a:cxn>
              <a:cxn ang="0">
                <a:pos x="345" y="641"/>
              </a:cxn>
              <a:cxn ang="0">
                <a:pos x="362" y="719"/>
              </a:cxn>
              <a:cxn ang="0">
                <a:pos x="393" y="755"/>
              </a:cxn>
              <a:cxn ang="0">
                <a:pos x="464" y="783"/>
              </a:cxn>
              <a:cxn ang="0">
                <a:pos x="556" y="830"/>
              </a:cxn>
              <a:cxn ang="0">
                <a:pos x="620" y="846"/>
              </a:cxn>
              <a:cxn ang="0">
                <a:pos x="684" y="851"/>
              </a:cxn>
              <a:cxn ang="0">
                <a:pos x="775" y="858"/>
              </a:cxn>
              <a:cxn ang="0">
                <a:pos x="816" y="917"/>
              </a:cxn>
              <a:cxn ang="0">
                <a:pos x="877" y="982"/>
              </a:cxn>
              <a:cxn ang="0">
                <a:pos x="908" y="1053"/>
              </a:cxn>
              <a:cxn ang="0">
                <a:pos x="965" y="1092"/>
              </a:cxn>
              <a:cxn ang="0">
                <a:pos x="908" y="1111"/>
              </a:cxn>
              <a:cxn ang="0">
                <a:pos x="861" y="1190"/>
              </a:cxn>
              <a:cxn ang="0">
                <a:pos x="783" y="1182"/>
              </a:cxn>
              <a:cxn ang="0">
                <a:pos x="745" y="1248"/>
              </a:cxn>
              <a:cxn ang="0">
                <a:pos x="664" y="1251"/>
              </a:cxn>
              <a:cxn ang="0">
                <a:pos x="615" y="1315"/>
              </a:cxn>
              <a:cxn ang="0">
                <a:pos x="542" y="1291"/>
              </a:cxn>
              <a:cxn ang="0">
                <a:pos x="501" y="1282"/>
              </a:cxn>
              <a:cxn ang="0">
                <a:pos x="490" y="1362"/>
              </a:cxn>
              <a:cxn ang="0">
                <a:pos x="409" y="1397"/>
              </a:cxn>
              <a:cxn ang="0">
                <a:pos x="341" y="1391"/>
              </a:cxn>
              <a:cxn ang="0">
                <a:pos x="321" y="1345"/>
              </a:cxn>
              <a:cxn ang="0">
                <a:pos x="265" y="1306"/>
              </a:cxn>
              <a:cxn ang="0">
                <a:pos x="224" y="1246"/>
              </a:cxn>
              <a:cxn ang="0">
                <a:pos x="198" y="1189"/>
              </a:cxn>
              <a:cxn ang="0">
                <a:pos x="142" y="1152"/>
              </a:cxn>
              <a:cxn ang="0">
                <a:pos x="144" y="1209"/>
              </a:cxn>
              <a:cxn ang="0">
                <a:pos x="142" y="1282"/>
              </a:cxn>
              <a:cxn ang="0">
                <a:pos x="69" y="1265"/>
              </a:cxn>
              <a:cxn ang="0">
                <a:pos x="63" y="1199"/>
              </a:cxn>
              <a:cxn ang="0">
                <a:pos x="97" y="1118"/>
              </a:cxn>
              <a:cxn ang="0">
                <a:pos x="24" y="1104"/>
              </a:cxn>
              <a:cxn ang="0">
                <a:pos x="66" y="1019"/>
              </a:cxn>
              <a:cxn ang="0">
                <a:pos x="102" y="944"/>
              </a:cxn>
              <a:cxn ang="0">
                <a:pos x="63" y="875"/>
              </a:cxn>
              <a:cxn ang="0">
                <a:pos x="31" y="781"/>
              </a:cxn>
              <a:cxn ang="0">
                <a:pos x="42" y="700"/>
              </a:cxn>
              <a:cxn ang="0">
                <a:pos x="18" y="632"/>
              </a:cxn>
              <a:cxn ang="0">
                <a:pos x="0" y="553"/>
              </a:cxn>
              <a:cxn ang="0">
                <a:pos x="52" y="466"/>
              </a:cxn>
              <a:cxn ang="0">
                <a:pos x="95" y="345"/>
              </a:cxn>
              <a:cxn ang="0">
                <a:pos x="168" y="260"/>
              </a:cxn>
              <a:cxn ang="0">
                <a:pos x="217" y="201"/>
              </a:cxn>
              <a:cxn ang="0">
                <a:pos x="154" y="158"/>
              </a:cxn>
              <a:cxn ang="0">
                <a:pos x="83" y="50"/>
              </a:cxn>
              <a:cxn ang="0">
                <a:pos x="168" y="14"/>
              </a:cxn>
              <a:cxn ang="0">
                <a:pos x="283" y="45"/>
              </a:cxn>
              <a:cxn ang="0">
                <a:pos x="362" y="57"/>
              </a:cxn>
              <a:cxn ang="0">
                <a:pos x="409" y="137"/>
              </a:cxn>
              <a:cxn ang="0">
                <a:pos x="484" y="191"/>
              </a:cxn>
            </a:cxnLst>
            <a:rect l="0" t="0" r="r" b="b"/>
            <a:pathLst>
              <a:path w="965" h="1438">
                <a:moveTo>
                  <a:pt x="537" y="201"/>
                </a:moveTo>
                <a:lnTo>
                  <a:pt x="537" y="272"/>
                </a:lnTo>
                <a:lnTo>
                  <a:pt x="503" y="272"/>
                </a:lnTo>
                <a:lnTo>
                  <a:pt x="471" y="303"/>
                </a:lnTo>
                <a:lnTo>
                  <a:pt x="402" y="348"/>
                </a:lnTo>
                <a:lnTo>
                  <a:pt x="402" y="397"/>
                </a:lnTo>
                <a:lnTo>
                  <a:pt x="378" y="421"/>
                </a:lnTo>
                <a:lnTo>
                  <a:pt x="397" y="456"/>
                </a:lnTo>
                <a:lnTo>
                  <a:pt x="355" y="515"/>
                </a:lnTo>
                <a:lnTo>
                  <a:pt x="343" y="568"/>
                </a:lnTo>
                <a:lnTo>
                  <a:pt x="373" y="598"/>
                </a:lnTo>
                <a:lnTo>
                  <a:pt x="345" y="641"/>
                </a:lnTo>
                <a:lnTo>
                  <a:pt x="336" y="693"/>
                </a:lnTo>
                <a:lnTo>
                  <a:pt x="362" y="719"/>
                </a:lnTo>
                <a:lnTo>
                  <a:pt x="393" y="719"/>
                </a:lnTo>
                <a:lnTo>
                  <a:pt x="393" y="755"/>
                </a:lnTo>
                <a:lnTo>
                  <a:pt x="437" y="755"/>
                </a:lnTo>
                <a:lnTo>
                  <a:pt x="464" y="783"/>
                </a:lnTo>
                <a:lnTo>
                  <a:pt x="515" y="769"/>
                </a:lnTo>
                <a:lnTo>
                  <a:pt x="556" y="830"/>
                </a:lnTo>
                <a:lnTo>
                  <a:pt x="591" y="830"/>
                </a:lnTo>
                <a:lnTo>
                  <a:pt x="620" y="846"/>
                </a:lnTo>
                <a:lnTo>
                  <a:pt x="655" y="821"/>
                </a:lnTo>
                <a:lnTo>
                  <a:pt x="684" y="851"/>
                </a:lnTo>
                <a:lnTo>
                  <a:pt x="723" y="830"/>
                </a:lnTo>
                <a:lnTo>
                  <a:pt x="775" y="858"/>
                </a:lnTo>
                <a:lnTo>
                  <a:pt x="762" y="917"/>
                </a:lnTo>
                <a:lnTo>
                  <a:pt x="816" y="917"/>
                </a:lnTo>
                <a:lnTo>
                  <a:pt x="835" y="969"/>
                </a:lnTo>
                <a:lnTo>
                  <a:pt x="877" y="982"/>
                </a:lnTo>
                <a:lnTo>
                  <a:pt x="913" y="1019"/>
                </a:lnTo>
                <a:lnTo>
                  <a:pt x="908" y="1053"/>
                </a:lnTo>
                <a:lnTo>
                  <a:pt x="946" y="1053"/>
                </a:lnTo>
                <a:lnTo>
                  <a:pt x="965" y="1092"/>
                </a:lnTo>
                <a:lnTo>
                  <a:pt x="937" y="1121"/>
                </a:lnTo>
                <a:lnTo>
                  <a:pt x="908" y="1111"/>
                </a:lnTo>
                <a:lnTo>
                  <a:pt x="861" y="1142"/>
                </a:lnTo>
                <a:lnTo>
                  <a:pt x="861" y="1190"/>
                </a:lnTo>
                <a:lnTo>
                  <a:pt x="825" y="1229"/>
                </a:lnTo>
                <a:lnTo>
                  <a:pt x="783" y="1182"/>
                </a:lnTo>
                <a:lnTo>
                  <a:pt x="730" y="1201"/>
                </a:lnTo>
                <a:lnTo>
                  <a:pt x="745" y="1248"/>
                </a:lnTo>
                <a:lnTo>
                  <a:pt x="698" y="1261"/>
                </a:lnTo>
                <a:lnTo>
                  <a:pt x="664" y="1251"/>
                </a:lnTo>
                <a:lnTo>
                  <a:pt x="636" y="1280"/>
                </a:lnTo>
                <a:lnTo>
                  <a:pt x="615" y="1315"/>
                </a:lnTo>
                <a:lnTo>
                  <a:pt x="589" y="1289"/>
                </a:lnTo>
                <a:lnTo>
                  <a:pt x="542" y="1291"/>
                </a:lnTo>
                <a:lnTo>
                  <a:pt x="529" y="1258"/>
                </a:lnTo>
                <a:lnTo>
                  <a:pt x="501" y="1282"/>
                </a:lnTo>
                <a:lnTo>
                  <a:pt x="516" y="1336"/>
                </a:lnTo>
                <a:lnTo>
                  <a:pt x="490" y="1362"/>
                </a:lnTo>
                <a:lnTo>
                  <a:pt x="475" y="1386"/>
                </a:lnTo>
                <a:lnTo>
                  <a:pt x="409" y="1397"/>
                </a:lnTo>
                <a:lnTo>
                  <a:pt x="369" y="1438"/>
                </a:lnTo>
                <a:lnTo>
                  <a:pt x="341" y="1391"/>
                </a:lnTo>
                <a:lnTo>
                  <a:pt x="341" y="1365"/>
                </a:lnTo>
                <a:lnTo>
                  <a:pt x="321" y="1345"/>
                </a:lnTo>
                <a:lnTo>
                  <a:pt x="272" y="1345"/>
                </a:lnTo>
                <a:lnTo>
                  <a:pt x="265" y="1306"/>
                </a:lnTo>
                <a:lnTo>
                  <a:pt x="265" y="1272"/>
                </a:lnTo>
                <a:lnTo>
                  <a:pt x="224" y="1246"/>
                </a:lnTo>
                <a:lnTo>
                  <a:pt x="224" y="1215"/>
                </a:lnTo>
                <a:lnTo>
                  <a:pt x="198" y="1189"/>
                </a:lnTo>
                <a:lnTo>
                  <a:pt x="180" y="1152"/>
                </a:lnTo>
                <a:lnTo>
                  <a:pt x="142" y="1152"/>
                </a:lnTo>
                <a:lnTo>
                  <a:pt x="116" y="1182"/>
                </a:lnTo>
                <a:lnTo>
                  <a:pt x="144" y="1209"/>
                </a:lnTo>
                <a:lnTo>
                  <a:pt x="173" y="1239"/>
                </a:lnTo>
                <a:lnTo>
                  <a:pt x="142" y="1282"/>
                </a:lnTo>
                <a:lnTo>
                  <a:pt x="121" y="1303"/>
                </a:lnTo>
                <a:lnTo>
                  <a:pt x="69" y="1265"/>
                </a:lnTo>
                <a:lnTo>
                  <a:pt x="94" y="1241"/>
                </a:lnTo>
                <a:lnTo>
                  <a:pt x="63" y="1199"/>
                </a:lnTo>
                <a:lnTo>
                  <a:pt x="63" y="1154"/>
                </a:lnTo>
                <a:lnTo>
                  <a:pt x="97" y="1118"/>
                </a:lnTo>
                <a:lnTo>
                  <a:pt x="57" y="1105"/>
                </a:lnTo>
                <a:lnTo>
                  <a:pt x="24" y="1104"/>
                </a:lnTo>
                <a:lnTo>
                  <a:pt x="45" y="1050"/>
                </a:lnTo>
                <a:lnTo>
                  <a:pt x="66" y="1019"/>
                </a:lnTo>
                <a:lnTo>
                  <a:pt x="66" y="979"/>
                </a:lnTo>
                <a:lnTo>
                  <a:pt x="102" y="944"/>
                </a:lnTo>
                <a:lnTo>
                  <a:pt x="102" y="892"/>
                </a:lnTo>
                <a:lnTo>
                  <a:pt x="63" y="875"/>
                </a:lnTo>
                <a:lnTo>
                  <a:pt x="63" y="844"/>
                </a:lnTo>
                <a:lnTo>
                  <a:pt x="31" y="781"/>
                </a:lnTo>
                <a:lnTo>
                  <a:pt x="4" y="726"/>
                </a:lnTo>
                <a:lnTo>
                  <a:pt x="42" y="700"/>
                </a:lnTo>
                <a:lnTo>
                  <a:pt x="24" y="683"/>
                </a:lnTo>
                <a:lnTo>
                  <a:pt x="18" y="632"/>
                </a:lnTo>
                <a:lnTo>
                  <a:pt x="0" y="591"/>
                </a:lnTo>
                <a:lnTo>
                  <a:pt x="0" y="553"/>
                </a:lnTo>
                <a:lnTo>
                  <a:pt x="69" y="496"/>
                </a:lnTo>
                <a:lnTo>
                  <a:pt x="52" y="466"/>
                </a:lnTo>
                <a:lnTo>
                  <a:pt x="63" y="407"/>
                </a:lnTo>
                <a:lnTo>
                  <a:pt x="95" y="345"/>
                </a:lnTo>
                <a:lnTo>
                  <a:pt x="108" y="288"/>
                </a:lnTo>
                <a:lnTo>
                  <a:pt x="168" y="260"/>
                </a:lnTo>
                <a:lnTo>
                  <a:pt x="215" y="260"/>
                </a:lnTo>
                <a:lnTo>
                  <a:pt x="217" y="201"/>
                </a:lnTo>
                <a:lnTo>
                  <a:pt x="186" y="170"/>
                </a:lnTo>
                <a:lnTo>
                  <a:pt x="154" y="158"/>
                </a:lnTo>
                <a:lnTo>
                  <a:pt x="132" y="76"/>
                </a:lnTo>
                <a:lnTo>
                  <a:pt x="83" y="50"/>
                </a:lnTo>
                <a:lnTo>
                  <a:pt x="109" y="0"/>
                </a:lnTo>
                <a:lnTo>
                  <a:pt x="168" y="14"/>
                </a:lnTo>
                <a:lnTo>
                  <a:pt x="212" y="24"/>
                </a:lnTo>
                <a:lnTo>
                  <a:pt x="283" y="45"/>
                </a:lnTo>
                <a:lnTo>
                  <a:pt x="312" y="74"/>
                </a:lnTo>
                <a:lnTo>
                  <a:pt x="362" y="57"/>
                </a:lnTo>
                <a:lnTo>
                  <a:pt x="369" y="107"/>
                </a:lnTo>
                <a:lnTo>
                  <a:pt x="409" y="137"/>
                </a:lnTo>
                <a:lnTo>
                  <a:pt x="470" y="137"/>
                </a:lnTo>
                <a:lnTo>
                  <a:pt x="484" y="191"/>
                </a:lnTo>
                <a:lnTo>
                  <a:pt x="537" y="201"/>
                </a:lnTo>
                <a:close/>
              </a:path>
            </a:pathLst>
          </a:custGeom>
          <a:solidFill>
            <a:srgbClr val="00B0F0"/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120200" tIns="60101" rIns="120200" bIns="60101"/>
          <a:lstStyle/>
          <a:p>
            <a:pPr>
              <a:defRPr/>
            </a:pPr>
            <a:endParaRPr lang="cs-CZ" sz="4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11601450" y="3283745"/>
            <a:ext cx="3019425" cy="2414588"/>
          </a:xfrm>
          <a:custGeom>
            <a:avLst/>
            <a:gdLst/>
            <a:ahLst/>
            <a:cxnLst>
              <a:cxn ang="0">
                <a:pos x="1313" y="754"/>
              </a:cxn>
              <a:cxn ang="0">
                <a:pos x="1244" y="730"/>
              </a:cxn>
              <a:cxn ang="0">
                <a:pos x="1173" y="666"/>
              </a:cxn>
              <a:cxn ang="0">
                <a:pos x="1154" y="527"/>
              </a:cxn>
              <a:cxn ang="0">
                <a:pos x="1116" y="466"/>
              </a:cxn>
              <a:cxn ang="0">
                <a:pos x="1005" y="454"/>
              </a:cxn>
              <a:cxn ang="0">
                <a:pos x="918" y="484"/>
              </a:cxn>
              <a:cxn ang="0">
                <a:pos x="840" y="406"/>
              </a:cxn>
              <a:cxn ang="0">
                <a:pos x="783" y="404"/>
              </a:cxn>
              <a:cxn ang="0">
                <a:pos x="747" y="342"/>
              </a:cxn>
              <a:cxn ang="0">
                <a:pos x="671" y="317"/>
              </a:cxn>
              <a:cxn ang="0">
                <a:pos x="605" y="419"/>
              </a:cxn>
              <a:cxn ang="0">
                <a:pos x="527" y="380"/>
              </a:cxn>
              <a:cxn ang="0">
                <a:pos x="466" y="305"/>
              </a:cxn>
              <a:cxn ang="0">
                <a:pos x="390" y="258"/>
              </a:cxn>
              <a:cxn ang="0">
                <a:pos x="352" y="187"/>
              </a:cxn>
              <a:cxn ang="0">
                <a:pos x="473" y="141"/>
              </a:cxn>
              <a:cxn ang="0">
                <a:pos x="439" y="75"/>
              </a:cxn>
              <a:cxn ang="0">
                <a:pos x="407" y="0"/>
              </a:cxn>
              <a:cxn ang="0">
                <a:pos x="361" y="66"/>
              </a:cxn>
              <a:cxn ang="0">
                <a:pos x="201" y="73"/>
              </a:cxn>
              <a:cxn ang="0">
                <a:pos x="167" y="144"/>
              </a:cxn>
              <a:cxn ang="0">
                <a:pos x="66" y="220"/>
              </a:cxn>
              <a:cxn ang="0">
                <a:pos x="42" y="293"/>
              </a:cxn>
              <a:cxn ang="0">
                <a:pos x="19" y="387"/>
              </a:cxn>
              <a:cxn ang="0">
                <a:pos x="37" y="470"/>
              </a:cxn>
              <a:cxn ang="0">
                <a:pos x="0" y="565"/>
              </a:cxn>
              <a:cxn ang="0">
                <a:pos x="57" y="591"/>
              </a:cxn>
              <a:cxn ang="0">
                <a:pos x="101" y="627"/>
              </a:cxn>
              <a:cxn ang="0">
                <a:pos x="179" y="641"/>
              </a:cxn>
              <a:cxn ang="0">
                <a:pos x="255" y="702"/>
              </a:cxn>
              <a:cxn ang="0">
                <a:pos x="319" y="693"/>
              </a:cxn>
              <a:cxn ang="0">
                <a:pos x="387" y="702"/>
              </a:cxn>
              <a:cxn ang="0">
                <a:pos x="426" y="789"/>
              </a:cxn>
              <a:cxn ang="0">
                <a:pos x="499" y="841"/>
              </a:cxn>
              <a:cxn ang="0">
                <a:pos x="577" y="891"/>
              </a:cxn>
              <a:cxn ang="0">
                <a:pos x="610" y="925"/>
              </a:cxn>
              <a:cxn ang="0">
                <a:pos x="669" y="964"/>
              </a:cxn>
              <a:cxn ang="0">
                <a:pos x="759" y="971"/>
              </a:cxn>
              <a:cxn ang="0">
                <a:pos x="856" y="1012"/>
              </a:cxn>
              <a:cxn ang="0">
                <a:pos x="931" y="997"/>
              </a:cxn>
              <a:cxn ang="0">
                <a:pos x="983" y="1059"/>
              </a:cxn>
              <a:cxn ang="0">
                <a:pos x="1031" y="1118"/>
              </a:cxn>
              <a:cxn ang="0">
                <a:pos x="1123" y="1028"/>
              </a:cxn>
              <a:cxn ang="0">
                <a:pos x="1161" y="964"/>
              </a:cxn>
              <a:cxn ang="0">
                <a:pos x="1251" y="969"/>
              </a:cxn>
              <a:cxn ang="0">
                <a:pos x="1358" y="957"/>
              </a:cxn>
              <a:cxn ang="0">
                <a:pos x="1334" y="818"/>
              </a:cxn>
            </a:cxnLst>
            <a:rect l="0" t="0" r="r" b="b"/>
            <a:pathLst>
              <a:path w="1369" h="1118">
                <a:moveTo>
                  <a:pt x="1334" y="818"/>
                </a:moveTo>
                <a:lnTo>
                  <a:pt x="1313" y="754"/>
                </a:lnTo>
                <a:lnTo>
                  <a:pt x="1265" y="754"/>
                </a:lnTo>
                <a:lnTo>
                  <a:pt x="1244" y="730"/>
                </a:lnTo>
                <a:lnTo>
                  <a:pt x="1182" y="711"/>
                </a:lnTo>
                <a:lnTo>
                  <a:pt x="1173" y="666"/>
                </a:lnTo>
                <a:lnTo>
                  <a:pt x="1131" y="575"/>
                </a:lnTo>
                <a:lnTo>
                  <a:pt x="1154" y="527"/>
                </a:lnTo>
                <a:lnTo>
                  <a:pt x="1135" y="520"/>
                </a:lnTo>
                <a:lnTo>
                  <a:pt x="1116" y="466"/>
                </a:lnTo>
                <a:lnTo>
                  <a:pt x="1078" y="494"/>
                </a:lnTo>
                <a:lnTo>
                  <a:pt x="1005" y="454"/>
                </a:lnTo>
                <a:lnTo>
                  <a:pt x="941" y="444"/>
                </a:lnTo>
                <a:lnTo>
                  <a:pt x="918" y="484"/>
                </a:lnTo>
                <a:lnTo>
                  <a:pt x="884" y="426"/>
                </a:lnTo>
                <a:lnTo>
                  <a:pt x="840" y="406"/>
                </a:lnTo>
                <a:lnTo>
                  <a:pt x="820" y="380"/>
                </a:lnTo>
                <a:lnTo>
                  <a:pt x="783" y="404"/>
                </a:lnTo>
                <a:lnTo>
                  <a:pt x="745" y="388"/>
                </a:lnTo>
                <a:lnTo>
                  <a:pt x="747" y="342"/>
                </a:lnTo>
                <a:lnTo>
                  <a:pt x="717" y="310"/>
                </a:lnTo>
                <a:lnTo>
                  <a:pt x="671" y="317"/>
                </a:lnTo>
                <a:lnTo>
                  <a:pt x="648" y="376"/>
                </a:lnTo>
                <a:lnTo>
                  <a:pt x="605" y="419"/>
                </a:lnTo>
                <a:lnTo>
                  <a:pt x="565" y="418"/>
                </a:lnTo>
                <a:lnTo>
                  <a:pt x="527" y="380"/>
                </a:lnTo>
                <a:lnTo>
                  <a:pt x="487" y="368"/>
                </a:lnTo>
                <a:lnTo>
                  <a:pt x="466" y="305"/>
                </a:lnTo>
                <a:lnTo>
                  <a:pt x="430" y="253"/>
                </a:lnTo>
                <a:lnTo>
                  <a:pt x="390" y="258"/>
                </a:lnTo>
                <a:lnTo>
                  <a:pt x="352" y="220"/>
                </a:lnTo>
                <a:lnTo>
                  <a:pt x="352" y="187"/>
                </a:lnTo>
                <a:lnTo>
                  <a:pt x="420" y="167"/>
                </a:lnTo>
                <a:lnTo>
                  <a:pt x="473" y="141"/>
                </a:lnTo>
                <a:lnTo>
                  <a:pt x="473" y="109"/>
                </a:lnTo>
                <a:lnTo>
                  <a:pt x="439" y="75"/>
                </a:lnTo>
                <a:lnTo>
                  <a:pt x="445" y="37"/>
                </a:lnTo>
                <a:lnTo>
                  <a:pt x="407" y="0"/>
                </a:lnTo>
                <a:lnTo>
                  <a:pt x="388" y="37"/>
                </a:lnTo>
                <a:lnTo>
                  <a:pt x="361" y="66"/>
                </a:lnTo>
                <a:lnTo>
                  <a:pt x="267" y="57"/>
                </a:lnTo>
                <a:lnTo>
                  <a:pt x="201" y="73"/>
                </a:lnTo>
                <a:lnTo>
                  <a:pt x="201" y="144"/>
                </a:lnTo>
                <a:lnTo>
                  <a:pt x="167" y="144"/>
                </a:lnTo>
                <a:lnTo>
                  <a:pt x="135" y="175"/>
                </a:lnTo>
                <a:lnTo>
                  <a:pt x="66" y="220"/>
                </a:lnTo>
                <a:lnTo>
                  <a:pt x="66" y="269"/>
                </a:lnTo>
                <a:lnTo>
                  <a:pt x="42" y="293"/>
                </a:lnTo>
                <a:lnTo>
                  <a:pt x="61" y="328"/>
                </a:lnTo>
                <a:lnTo>
                  <a:pt x="19" y="387"/>
                </a:lnTo>
                <a:lnTo>
                  <a:pt x="7" y="440"/>
                </a:lnTo>
                <a:lnTo>
                  <a:pt x="37" y="470"/>
                </a:lnTo>
                <a:lnTo>
                  <a:pt x="9" y="513"/>
                </a:lnTo>
                <a:lnTo>
                  <a:pt x="0" y="565"/>
                </a:lnTo>
                <a:lnTo>
                  <a:pt x="26" y="591"/>
                </a:lnTo>
                <a:lnTo>
                  <a:pt x="57" y="591"/>
                </a:lnTo>
                <a:lnTo>
                  <a:pt x="57" y="627"/>
                </a:lnTo>
                <a:lnTo>
                  <a:pt x="101" y="627"/>
                </a:lnTo>
                <a:lnTo>
                  <a:pt x="128" y="655"/>
                </a:lnTo>
                <a:lnTo>
                  <a:pt x="179" y="641"/>
                </a:lnTo>
                <a:lnTo>
                  <a:pt x="220" y="702"/>
                </a:lnTo>
                <a:lnTo>
                  <a:pt x="255" y="702"/>
                </a:lnTo>
                <a:lnTo>
                  <a:pt x="284" y="718"/>
                </a:lnTo>
                <a:lnTo>
                  <a:pt x="319" y="693"/>
                </a:lnTo>
                <a:lnTo>
                  <a:pt x="348" y="723"/>
                </a:lnTo>
                <a:lnTo>
                  <a:pt x="387" y="702"/>
                </a:lnTo>
                <a:lnTo>
                  <a:pt x="439" y="730"/>
                </a:lnTo>
                <a:lnTo>
                  <a:pt x="426" y="789"/>
                </a:lnTo>
                <a:lnTo>
                  <a:pt x="480" y="789"/>
                </a:lnTo>
                <a:lnTo>
                  <a:pt x="499" y="841"/>
                </a:lnTo>
                <a:lnTo>
                  <a:pt x="541" y="854"/>
                </a:lnTo>
                <a:lnTo>
                  <a:pt x="577" y="891"/>
                </a:lnTo>
                <a:lnTo>
                  <a:pt x="572" y="925"/>
                </a:lnTo>
                <a:lnTo>
                  <a:pt x="610" y="925"/>
                </a:lnTo>
                <a:lnTo>
                  <a:pt x="629" y="964"/>
                </a:lnTo>
                <a:lnTo>
                  <a:pt x="669" y="964"/>
                </a:lnTo>
                <a:lnTo>
                  <a:pt x="704" y="993"/>
                </a:lnTo>
                <a:lnTo>
                  <a:pt x="759" y="971"/>
                </a:lnTo>
                <a:lnTo>
                  <a:pt x="814" y="983"/>
                </a:lnTo>
                <a:lnTo>
                  <a:pt x="856" y="1012"/>
                </a:lnTo>
                <a:lnTo>
                  <a:pt x="892" y="1012"/>
                </a:lnTo>
                <a:lnTo>
                  <a:pt x="931" y="997"/>
                </a:lnTo>
                <a:lnTo>
                  <a:pt x="934" y="1028"/>
                </a:lnTo>
                <a:lnTo>
                  <a:pt x="983" y="1059"/>
                </a:lnTo>
                <a:lnTo>
                  <a:pt x="991" y="1099"/>
                </a:lnTo>
                <a:lnTo>
                  <a:pt x="1031" y="1118"/>
                </a:lnTo>
                <a:lnTo>
                  <a:pt x="1062" y="1107"/>
                </a:lnTo>
                <a:lnTo>
                  <a:pt x="1123" y="1028"/>
                </a:lnTo>
                <a:lnTo>
                  <a:pt x="1119" y="983"/>
                </a:lnTo>
                <a:lnTo>
                  <a:pt x="1161" y="964"/>
                </a:lnTo>
                <a:lnTo>
                  <a:pt x="1196" y="981"/>
                </a:lnTo>
                <a:lnTo>
                  <a:pt x="1251" y="969"/>
                </a:lnTo>
                <a:lnTo>
                  <a:pt x="1298" y="984"/>
                </a:lnTo>
                <a:lnTo>
                  <a:pt x="1358" y="957"/>
                </a:lnTo>
                <a:lnTo>
                  <a:pt x="1369" y="912"/>
                </a:lnTo>
                <a:lnTo>
                  <a:pt x="1334" y="818"/>
                </a:lnTo>
                <a:close/>
              </a:path>
            </a:pathLst>
          </a:custGeom>
          <a:solidFill>
            <a:srgbClr val="00B0F0"/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120200" tIns="60101" rIns="120200" bIns="60101"/>
          <a:lstStyle/>
          <a:p>
            <a:pPr>
              <a:defRPr/>
            </a:pPr>
            <a:endParaRPr lang="cs-CZ" sz="4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11601450" y="5338763"/>
            <a:ext cx="2288382" cy="1762125"/>
          </a:xfrm>
          <a:custGeom>
            <a:avLst/>
            <a:gdLst/>
            <a:ahLst/>
            <a:cxnLst>
              <a:cxn ang="0">
                <a:pos x="965" y="244"/>
              </a:cxn>
              <a:cxn ang="0">
                <a:pos x="868" y="283"/>
              </a:cxn>
              <a:cxn ang="0">
                <a:pos x="830" y="390"/>
              </a:cxn>
              <a:cxn ang="0">
                <a:pos x="806" y="539"/>
              </a:cxn>
              <a:cxn ang="0">
                <a:pos x="669" y="615"/>
              </a:cxn>
              <a:cxn ang="0">
                <a:pos x="629" y="737"/>
              </a:cxn>
              <a:cxn ang="0">
                <a:pos x="525" y="797"/>
              </a:cxn>
              <a:cxn ang="0">
                <a:pos x="442" y="828"/>
              </a:cxn>
              <a:cxn ang="0">
                <a:pos x="402" y="771"/>
              </a:cxn>
              <a:cxn ang="0">
                <a:pos x="357" y="733"/>
              </a:cxn>
              <a:cxn ang="0">
                <a:pos x="272" y="726"/>
              </a:cxn>
              <a:cxn ang="0">
                <a:pos x="198" y="693"/>
              </a:cxn>
              <a:cxn ang="0">
                <a:pos x="142" y="646"/>
              </a:cxn>
              <a:cxn ang="0">
                <a:pos x="104" y="582"/>
              </a:cxn>
              <a:cxn ang="0">
                <a:pos x="26" y="582"/>
              </a:cxn>
              <a:cxn ang="0">
                <a:pos x="35" y="513"/>
              </a:cxn>
              <a:cxn ang="0">
                <a:pos x="71" y="458"/>
              </a:cxn>
              <a:cxn ang="0">
                <a:pos x="35" y="416"/>
              </a:cxn>
              <a:cxn ang="0">
                <a:pos x="38" y="345"/>
              </a:cxn>
              <a:cxn ang="0">
                <a:pos x="146" y="295"/>
              </a:cxn>
              <a:cxn ang="0">
                <a:pos x="187" y="244"/>
              </a:cxn>
              <a:cxn ang="0">
                <a:pos x="199" y="166"/>
              </a:cxn>
              <a:cxn ang="0">
                <a:pos x="258" y="196"/>
              </a:cxn>
              <a:cxn ang="0">
                <a:pos x="305" y="187"/>
              </a:cxn>
              <a:cxn ang="0">
                <a:pos x="369" y="170"/>
              </a:cxn>
              <a:cxn ang="0">
                <a:pos x="400" y="109"/>
              </a:cxn>
              <a:cxn ang="0">
                <a:pos x="494" y="135"/>
              </a:cxn>
              <a:cxn ang="0">
                <a:pos x="532" y="50"/>
              </a:cxn>
              <a:cxn ang="0">
                <a:pos x="606" y="28"/>
              </a:cxn>
              <a:cxn ang="0">
                <a:pos x="676" y="0"/>
              </a:cxn>
              <a:cxn ang="0">
                <a:pos x="766" y="7"/>
              </a:cxn>
              <a:cxn ang="0">
                <a:pos x="863" y="49"/>
              </a:cxn>
              <a:cxn ang="0">
                <a:pos x="937" y="33"/>
              </a:cxn>
              <a:cxn ang="0">
                <a:pos x="989" y="95"/>
              </a:cxn>
              <a:cxn ang="0">
                <a:pos x="1038" y="154"/>
              </a:cxn>
            </a:cxnLst>
            <a:rect l="0" t="0" r="r" b="b"/>
            <a:pathLst>
              <a:path w="1038" h="828">
                <a:moveTo>
                  <a:pt x="1007" y="229"/>
                </a:moveTo>
                <a:lnTo>
                  <a:pt x="965" y="244"/>
                </a:lnTo>
                <a:lnTo>
                  <a:pt x="918" y="269"/>
                </a:lnTo>
                <a:lnTo>
                  <a:pt x="868" y="283"/>
                </a:lnTo>
                <a:lnTo>
                  <a:pt x="830" y="340"/>
                </a:lnTo>
                <a:lnTo>
                  <a:pt x="830" y="390"/>
                </a:lnTo>
                <a:lnTo>
                  <a:pt x="806" y="459"/>
                </a:lnTo>
                <a:lnTo>
                  <a:pt x="806" y="539"/>
                </a:lnTo>
                <a:lnTo>
                  <a:pt x="759" y="608"/>
                </a:lnTo>
                <a:lnTo>
                  <a:pt x="669" y="615"/>
                </a:lnTo>
                <a:lnTo>
                  <a:pt x="641" y="643"/>
                </a:lnTo>
                <a:lnTo>
                  <a:pt x="629" y="737"/>
                </a:lnTo>
                <a:lnTo>
                  <a:pt x="560" y="740"/>
                </a:lnTo>
                <a:lnTo>
                  <a:pt x="525" y="797"/>
                </a:lnTo>
                <a:lnTo>
                  <a:pt x="476" y="828"/>
                </a:lnTo>
                <a:lnTo>
                  <a:pt x="442" y="828"/>
                </a:lnTo>
                <a:lnTo>
                  <a:pt x="428" y="809"/>
                </a:lnTo>
                <a:lnTo>
                  <a:pt x="402" y="771"/>
                </a:lnTo>
                <a:lnTo>
                  <a:pt x="359" y="761"/>
                </a:lnTo>
                <a:lnTo>
                  <a:pt x="357" y="733"/>
                </a:lnTo>
                <a:lnTo>
                  <a:pt x="317" y="709"/>
                </a:lnTo>
                <a:lnTo>
                  <a:pt x="272" y="726"/>
                </a:lnTo>
                <a:lnTo>
                  <a:pt x="234" y="691"/>
                </a:lnTo>
                <a:lnTo>
                  <a:pt x="198" y="693"/>
                </a:lnTo>
                <a:lnTo>
                  <a:pt x="199" y="653"/>
                </a:lnTo>
                <a:lnTo>
                  <a:pt x="142" y="646"/>
                </a:lnTo>
                <a:lnTo>
                  <a:pt x="99" y="622"/>
                </a:lnTo>
                <a:lnTo>
                  <a:pt x="104" y="582"/>
                </a:lnTo>
                <a:lnTo>
                  <a:pt x="83" y="560"/>
                </a:lnTo>
                <a:lnTo>
                  <a:pt x="26" y="582"/>
                </a:lnTo>
                <a:lnTo>
                  <a:pt x="0" y="549"/>
                </a:lnTo>
                <a:lnTo>
                  <a:pt x="35" y="513"/>
                </a:lnTo>
                <a:lnTo>
                  <a:pt x="66" y="492"/>
                </a:lnTo>
                <a:lnTo>
                  <a:pt x="71" y="458"/>
                </a:lnTo>
                <a:lnTo>
                  <a:pt x="24" y="452"/>
                </a:lnTo>
                <a:lnTo>
                  <a:pt x="35" y="416"/>
                </a:lnTo>
                <a:lnTo>
                  <a:pt x="14" y="380"/>
                </a:lnTo>
                <a:lnTo>
                  <a:pt x="38" y="345"/>
                </a:lnTo>
                <a:lnTo>
                  <a:pt x="80" y="305"/>
                </a:lnTo>
                <a:lnTo>
                  <a:pt x="146" y="295"/>
                </a:lnTo>
                <a:lnTo>
                  <a:pt x="161" y="270"/>
                </a:lnTo>
                <a:lnTo>
                  <a:pt x="187" y="244"/>
                </a:lnTo>
                <a:lnTo>
                  <a:pt x="172" y="191"/>
                </a:lnTo>
                <a:lnTo>
                  <a:pt x="199" y="166"/>
                </a:lnTo>
                <a:lnTo>
                  <a:pt x="213" y="199"/>
                </a:lnTo>
                <a:lnTo>
                  <a:pt x="258" y="196"/>
                </a:lnTo>
                <a:lnTo>
                  <a:pt x="286" y="224"/>
                </a:lnTo>
                <a:lnTo>
                  <a:pt x="305" y="187"/>
                </a:lnTo>
                <a:lnTo>
                  <a:pt x="334" y="159"/>
                </a:lnTo>
                <a:lnTo>
                  <a:pt x="369" y="170"/>
                </a:lnTo>
                <a:lnTo>
                  <a:pt x="416" y="156"/>
                </a:lnTo>
                <a:lnTo>
                  <a:pt x="400" y="109"/>
                </a:lnTo>
                <a:lnTo>
                  <a:pt x="454" y="90"/>
                </a:lnTo>
                <a:lnTo>
                  <a:pt x="494" y="135"/>
                </a:lnTo>
                <a:lnTo>
                  <a:pt x="532" y="99"/>
                </a:lnTo>
                <a:lnTo>
                  <a:pt x="532" y="50"/>
                </a:lnTo>
                <a:lnTo>
                  <a:pt x="579" y="19"/>
                </a:lnTo>
                <a:lnTo>
                  <a:pt x="606" y="28"/>
                </a:lnTo>
                <a:lnTo>
                  <a:pt x="636" y="0"/>
                </a:lnTo>
                <a:lnTo>
                  <a:pt x="676" y="0"/>
                </a:lnTo>
                <a:lnTo>
                  <a:pt x="710" y="30"/>
                </a:lnTo>
                <a:lnTo>
                  <a:pt x="766" y="7"/>
                </a:lnTo>
                <a:lnTo>
                  <a:pt x="821" y="19"/>
                </a:lnTo>
                <a:lnTo>
                  <a:pt x="863" y="49"/>
                </a:lnTo>
                <a:lnTo>
                  <a:pt x="899" y="49"/>
                </a:lnTo>
                <a:lnTo>
                  <a:pt x="937" y="33"/>
                </a:lnTo>
                <a:lnTo>
                  <a:pt x="941" y="64"/>
                </a:lnTo>
                <a:lnTo>
                  <a:pt x="989" y="95"/>
                </a:lnTo>
                <a:lnTo>
                  <a:pt x="998" y="135"/>
                </a:lnTo>
                <a:lnTo>
                  <a:pt x="1038" y="154"/>
                </a:lnTo>
                <a:lnTo>
                  <a:pt x="1007" y="229"/>
                </a:ln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120200" tIns="60101" rIns="120200" bIns="60101"/>
          <a:lstStyle/>
          <a:p>
            <a:pPr>
              <a:defRPr/>
            </a:pPr>
            <a:endParaRPr lang="cs-CZ" sz="4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5267325" y="5164932"/>
            <a:ext cx="3657600" cy="2819400"/>
          </a:xfrm>
          <a:custGeom>
            <a:avLst/>
            <a:gdLst/>
            <a:ahLst/>
            <a:cxnLst>
              <a:cxn ang="0">
                <a:pos x="41" y="790"/>
              </a:cxn>
              <a:cxn ang="0">
                <a:pos x="76" y="849"/>
              </a:cxn>
              <a:cxn ang="0">
                <a:pos x="159" y="904"/>
              </a:cxn>
              <a:cxn ang="0">
                <a:pos x="211" y="998"/>
              </a:cxn>
              <a:cxn ang="0">
                <a:pos x="265" y="1043"/>
              </a:cxn>
              <a:cxn ang="0">
                <a:pos x="369" y="1121"/>
              </a:cxn>
              <a:cxn ang="0">
                <a:pos x="379" y="1197"/>
              </a:cxn>
              <a:cxn ang="0">
                <a:pos x="514" y="1260"/>
              </a:cxn>
              <a:cxn ang="0">
                <a:pos x="644" y="1306"/>
              </a:cxn>
              <a:cxn ang="0">
                <a:pos x="743" y="1194"/>
              </a:cxn>
              <a:cxn ang="0">
                <a:pos x="833" y="1240"/>
              </a:cxn>
              <a:cxn ang="0">
                <a:pos x="934" y="1273"/>
              </a:cxn>
              <a:cxn ang="0">
                <a:pos x="951" y="1195"/>
              </a:cxn>
              <a:cxn ang="0">
                <a:pos x="1010" y="1088"/>
              </a:cxn>
              <a:cxn ang="0">
                <a:pos x="1079" y="1036"/>
              </a:cxn>
              <a:cxn ang="0">
                <a:pos x="1157" y="1036"/>
              </a:cxn>
              <a:cxn ang="0">
                <a:pos x="1150" y="963"/>
              </a:cxn>
              <a:cxn ang="0">
                <a:pos x="1161" y="847"/>
              </a:cxn>
              <a:cxn ang="0">
                <a:pos x="1178" y="738"/>
              </a:cxn>
              <a:cxn ang="0">
                <a:pos x="1294" y="771"/>
              </a:cxn>
              <a:cxn ang="0">
                <a:pos x="1391" y="807"/>
              </a:cxn>
              <a:cxn ang="0">
                <a:pos x="1469" y="780"/>
              </a:cxn>
              <a:cxn ang="0">
                <a:pos x="1580" y="837"/>
              </a:cxn>
              <a:cxn ang="0">
                <a:pos x="1630" y="828"/>
              </a:cxn>
              <a:cxn ang="0">
                <a:pos x="1571" y="757"/>
              </a:cxn>
              <a:cxn ang="0">
                <a:pos x="1616" y="674"/>
              </a:cxn>
              <a:cxn ang="0">
                <a:pos x="1658" y="636"/>
              </a:cxn>
              <a:cxn ang="0">
                <a:pos x="1559" y="606"/>
              </a:cxn>
              <a:cxn ang="0">
                <a:pos x="1455" y="559"/>
              </a:cxn>
              <a:cxn ang="0">
                <a:pos x="1439" y="490"/>
              </a:cxn>
              <a:cxn ang="0">
                <a:pos x="1334" y="478"/>
              </a:cxn>
              <a:cxn ang="0">
                <a:pos x="1261" y="462"/>
              </a:cxn>
              <a:cxn ang="0">
                <a:pos x="1199" y="404"/>
              </a:cxn>
              <a:cxn ang="0">
                <a:pos x="1128" y="391"/>
              </a:cxn>
              <a:cxn ang="0">
                <a:pos x="1117" y="326"/>
              </a:cxn>
              <a:cxn ang="0">
                <a:pos x="1098" y="232"/>
              </a:cxn>
              <a:cxn ang="0">
                <a:pos x="1121" y="157"/>
              </a:cxn>
              <a:cxn ang="0">
                <a:pos x="1086" y="79"/>
              </a:cxn>
              <a:cxn ang="0">
                <a:pos x="1041" y="45"/>
              </a:cxn>
              <a:cxn ang="0">
                <a:pos x="951" y="26"/>
              </a:cxn>
              <a:cxn ang="0">
                <a:pos x="916" y="104"/>
              </a:cxn>
              <a:cxn ang="0">
                <a:pos x="842" y="111"/>
              </a:cxn>
              <a:cxn ang="0">
                <a:pos x="755" y="102"/>
              </a:cxn>
              <a:cxn ang="0">
                <a:pos x="667" y="107"/>
              </a:cxn>
              <a:cxn ang="0">
                <a:pos x="610" y="71"/>
              </a:cxn>
              <a:cxn ang="0">
                <a:pos x="547" y="97"/>
              </a:cxn>
              <a:cxn ang="0">
                <a:pos x="428" y="79"/>
              </a:cxn>
              <a:cxn ang="0">
                <a:pos x="376" y="112"/>
              </a:cxn>
              <a:cxn ang="0">
                <a:pos x="296" y="121"/>
              </a:cxn>
              <a:cxn ang="0">
                <a:pos x="182" y="145"/>
              </a:cxn>
              <a:cxn ang="0">
                <a:pos x="192" y="215"/>
              </a:cxn>
              <a:cxn ang="0">
                <a:pos x="211" y="308"/>
              </a:cxn>
              <a:cxn ang="0">
                <a:pos x="156" y="376"/>
              </a:cxn>
              <a:cxn ang="0">
                <a:pos x="135" y="421"/>
              </a:cxn>
              <a:cxn ang="0">
                <a:pos x="128" y="468"/>
              </a:cxn>
              <a:cxn ang="0">
                <a:pos x="132" y="551"/>
              </a:cxn>
              <a:cxn ang="0">
                <a:pos x="80" y="585"/>
              </a:cxn>
              <a:cxn ang="0">
                <a:pos x="40" y="643"/>
              </a:cxn>
              <a:cxn ang="0">
                <a:pos x="48" y="695"/>
              </a:cxn>
              <a:cxn ang="0">
                <a:pos x="0" y="752"/>
              </a:cxn>
            </a:cxnLst>
            <a:rect l="0" t="0" r="r" b="b"/>
            <a:pathLst>
              <a:path w="1658" h="1306">
                <a:moveTo>
                  <a:pt x="0" y="778"/>
                </a:moveTo>
                <a:lnTo>
                  <a:pt x="41" y="790"/>
                </a:lnTo>
                <a:lnTo>
                  <a:pt x="83" y="828"/>
                </a:lnTo>
                <a:lnTo>
                  <a:pt x="76" y="849"/>
                </a:lnTo>
                <a:lnTo>
                  <a:pt x="107" y="894"/>
                </a:lnTo>
                <a:lnTo>
                  <a:pt x="159" y="904"/>
                </a:lnTo>
                <a:lnTo>
                  <a:pt x="175" y="951"/>
                </a:lnTo>
                <a:lnTo>
                  <a:pt x="211" y="998"/>
                </a:lnTo>
                <a:lnTo>
                  <a:pt x="225" y="1041"/>
                </a:lnTo>
                <a:lnTo>
                  <a:pt x="265" y="1043"/>
                </a:lnTo>
                <a:lnTo>
                  <a:pt x="332" y="1107"/>
                </a:lnTo>
                <a:lnTo>
                  <a:pt x="369" y="1121"/>
                </a:lnTo>
                <a:lnTo>
                  <a:pt x="409" y="1168"/>
                </a:lnTo>
                <a:lnTo>
                  <a:pt x="379" y="1197"/>
                </a:lnTo>
                <a:lnTo>
                  <a:pt x="442" y="1260"/>
                </a:lnTo>
                <a:lnTo>
                  <a:pt x="514" y="1260"/>
                </a:lnTo>
                <a:lnTo>
                  <a:pt x="585" y="1273"/>
                </a:lnTo>
                <a:lnTo>
                  <a:pt x="644" y="1306"/>
                </a:lnTo>
                <a:lnTo>
                  <a:pt x="726" y="1237"/>
                </a:lnTo>
                <a:lnTo>
                  <a:pt x="743" y="1194"/>
                </a:lnTo>
                <a:lnTo>
                  <a:pt x="786" y="1232"/>
                </a:lnTo>
                <a:lnTo>
                  <a:pt x="833" y="1240"/>
                </a:lnTo>
                <a:lnTo>
                  <a:pt x="871" y="1232"/>
                </a:lnTo>
                <a:lnTo>
                  <a:pt x="934" y="1273"/>
                </a:lnTo>
                <a:lnTo>
                  <a:pt x="958" y="1234"/>
                </a:lnTo>
                <a:lnTo>
                  <a:pt x="951" y="1195"/>
                </a:lnTo>
                <a:lnTo>
                  <a:pt x="958" y="1131"/>
                </a:lnTo>
                <a:lnTo>
                  <a:pt x="1010" y="1088"/>
                </a:lnTo>
                <a:lnTo>
                  <a:pt x="1029" y="1034"/>
                </a:lnTo>
                <a:lnTo>
                  <a:pt x="1079" y="1036"/>
                </a:lnTo>
                <a:lnTo>
                  <a:pt x="1147" y="1057"/>
                </a:lnTo>
                <a:lnTo>
                  <a:pt x="1157" y="1036"/>
                </a:lnTo>
                <a:lnTo>
                  <a:pt x="1140" y="1005"/>
                </a:lnTo>
                <a:lnTo>
                  <a:pt x="1150" y="963"/>
                </a:lnTo>
                <a:lnTo>
                  <a:pt x="1167" y="913"/>
                </a:lnTo>
                <a:lnTo>
                  <a:pt x="1161" y="847"/>
                </a:lnTo>
                <a:lnTo>
                  <a:pt x="1157" y="778"/>
                </a:lnTo>
                <a:lnTo>
                  <a:pt x="1178" y="738"/>
                </a:lnTo>
                <a:lnTo>
                  <a:pt x="1240" y="759"/>
                </a:lnTo>
                <a:lnTo>
                  <a:pt x="1294" y="771"/>
                </a:lnTo>
                <a:lnTo>
                  <a:pt x="1310" y="826"/>
                </a:lnTo>
                <a:lnTo>
                  <a:pt x="1391" y="807"/>
                </a:lnTo>
                <a:lnTo>
                  <a:pt x="1413" y="778"/>
                </a:lnTo>
                <a:lnTo>
                  <a:pt x="1469" y="780"/>
                </a:lnTo>
                <a:lnTo>
                  <a:pt x="1550" y="823"/>
                </a:lnTo>
                <a:lnTo>
                  <a:pt x="1580" y="837"/>
                </a:lnTo>
                <a:lnTo>
                  <a:pt x="1607" y="877"/>
                </a:lnTo>
                <a:lnTo>
                  <a:pt x="1630" y="828"/>
                </a:lnTo>
                <a:lnTo>
                  <a:pt x="1602" y="785"/>
                </a:lnTo>
                <a:lnTo>
                  <a:pt x="1571" y="757"/>
                </a:lnTo>
                <a:lnTo>
                  <a:pt x="1609" y="717"/>
                </a:lnTo>
                <a:lnTo>
                  <a:pt x="1616" y="674"/>
                </a:lnTo>
                <a:lnTo>
                  <a:pt x="1653" y="667"/>
                </a:lnTo>
                <a:lnTo>
                  <a:pt x="1658" y="636"/>
                </a:lnTo>
                <a:lnTo>
                  <a:pt x="1607" y="596"/>
                </a:lnTo>
                <a:lnTo>
                  <a:pt x="1559" y="606"/>
                </a:lnTo>
                <a:lnTo>
                  <a:pt x="1500" y="605"/>
                </a:lnTo>
                <a:lnTo>
                  <a:pt x="1455" y="559"/>
                </a:lnTo>
                <a:lnTo>
                  <a:pt x="1462" y="521"/>
                </a:lnTo>
                <a:lnTo>
                  <a:pt x="1439" y="490"/>
                </a:lnTo>
                <a:lnTo>
                  <a:pt x="1389" y="499"/>
                </a:lnTo>
                <a:lnTo>
                  <a:pt x="1334" y="478"/>
                </a:lnTo>
                <a:lnTo>
                  <a:pt x="1299" y="497"/>
                </a:lnTo>
                <a:lnTo>
                  <a:pt x="1261" y="462"/>
                </a:lnTo>
                <a:lnTo>
                  <a:pt x="1242" y="428"/>
                </a:lnTo>
                <a:lnTo>
                  <a:pt x="1199" y="404"/>
                </a:lnTo>
                <a:lnTo>
                  <a:pt x="1166" y="423"/>
                </a:lnTo>
                <a:lnTo>
                  <a:pt x="1128" y="391"/>
                </a:lnTo>
                <a:lnTo>
                  <a:pt x="1109" y="357"/>
                </a:lnTo>
                <a:lnTo>
                  <a:pt x="1117" y="326"/>
                </a:lnTo>
                <a:lnTo>
                  <a:pt x="1098" y="286"/>
                </a:lnTo>
                <a:lnTo>
                  <a:pt x="1098" y="232"/>
                </a:lnTo>
                <a:lnTo>
                  <a:pt x="1119" y="206"/>
                </a:lnTo>
                <a:lnTo>
                  <a:pt x="1121" y="157"/>
                </a:lnTo>
                <a:lnTo>
                  <a:pt x="1109" y="112"/>
                </a:lnTo>
                <a:lnTo>
                  <a:pt x="1086" y="79"/>
                </a:lnTo>
                <a:lnTo>
                  <a:pt x="1070" y="41"/>
                </a:lnTo>
                <a:lnTo>
                  <a:pt x="1041" y="45"/>
                </a:lnTo>
                <a:lnTo>
                  <a:pt x="987" y="0"/>
                </a:lnTo>
                <a:lnTo>
                  <a:pt x="951" y="26"/>
                </a:lnTo>
                <a:lnTo>
                  <a:pt x="961" y="79"/>
                </a:lnTo>
                <a:lnTo>
                  <a:pt x="916" y="104"/>
                </a:lnTo>
                <a:lnTo>
                  <a:pt x="892" y="131"/>
                </a:lnTo>
                <a:lnTo>
                  <a:pt x="842" y="111"/>
                </a:lnTo>
                <a:lnTo>
                  <a:pt x="786" y="97"/>
                </a:lnTo>
                <a:lnTo>
                  <a:pt x="755" y="102"/>
                </a:lnTo>
                <a:lnTo>
                  <a:pt x="710" y="81"/>
                </a:lnTo>
                <a:lnTo>
                  <a:pt x="667" y="107"/>
                </a:lnTo>
                <a:lnTo>
                  <a:pt x="637" y="105"/>
                </a:lnTo>
                <a:lnTo>
                  <a:pt x="610" y="71"/>
                </a:lnTo>
                <a:lnTo>
                  <a:pt x="568" y="71"/>
                </a:lnTo>
                <a:lnTo>
                  <a:pt x="547" y="97"/>
                </a:lnTo>
                <a:lnTo>
                  <a:pt x="454" y="107"/>
                </a:lnTo>
                <a:lnTo>
                  <a:pt x="428" y="79"/>
                </a:lnTo>
                <a:lnTo>
                  <a:pt x="395" y="79"/>
                </a:lnTo>
                <a:lnTo>
                  <a:pt x="376" y="112"/>
                </a:lnTo>
                <a:lnTo>
                  <a:pt x="327" y="137"/>
                </a:lnTo>
                <a:lnTo>
                  <a:pt x="296" y="121"/>
                </a:lnTo>
                <a:lnTo>
                  <a:pt x="201" y="118"/>
                </a:lnTo>
                <a:lnTo>
                  <a:pt x="182" y="145"/>
                </a:lnTo>
                <a:lnTo>
                  <a:pt x="192" y="183"/>
                </a:lnTo>
                <a:lnTo>
                  <a:pt x="192" y="215"/>
                </a:lnTo>
                <a:lnTo>
                  <a:pt x="187" y="268"/>
                </a:lnTo>
                <a:lnTo>
                  <a:pt x="211" y="308"/>
                </a:lnTo>
                <a:lnTo>
                  <a:pt x="180" y="357"/>
                </a:lnTo>
                <a:lnTo>
                  <a:pt x="156" y="376"/>
                </a:lnTo>
                <a:lnTo>
                  <a:pt x="156" y="402"/>
                </a:lnTo>
                <a:lnTo>
                  <a:pt x="135" y="421"/>
                </a:lnTo>
                <a:lnTo>
                  <a:pt x="161" y="450"/>
                </a:lnTo>
                <a:lnTo>
                  <a:pt x="128" y="468"/>
                </a:lnTo>
                <a:lnTo>
                  <a:pt x="149" y="509"/>
                </a:lnTo>
                <a:lnTo>
                  <a:pt x="132" y="551"/>
                </a:lnTo>
                <a:lnTo>
                  <a:pt x="90" y="566"/>
                </a:lnTo>
                <a:lnTo>
                  <a:pt x="80" y="585"/>
                </a:lnTo>
                <a:lnTo>
                  <a:pt x="48" y="575"/>
                </a:lnTo>
                <a:lnTo>
                  <a:pt x="40" y="643"/>
                </a:lnTo>
                <a:lnTo>
                  <a:pt x="57" y="670"/>
                </a:lnTo>
                <a:lnTo>
                  <a:pt x="48" y="695"/>
                </a:lnTo>
                <a:lnTo>
                  <a:pt x="12" y="710"/>
                </a:lnTo>
                <a:lnTo>
                  <a:pt x="0" y="752"/>
                </a:lnTo>
                <a:lnTo>
                  <a:pt x="0" y="778"/>
                </a:lnTo>
                <a:close/>
              </a:path>
            </a:pathLst>
          </a:custGeom>
          <a:solidFill>
            <a:srgbClr val="00B0F0"/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120200" tIns="60101" rIns="120200" bIns="60101"/>
          <a:lstStyle/>
          <a:p>
            <a:pPr>
              <a:defRPr/>
            </a:pPr>
            <a:endParaRPr lang="cs-CZ" sz="4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4064795" y="4624388"/>
            <a:ext cx="1293018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PLK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3105150" y="2988470"/>
            <a:ext cx="1754982" cy="1609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endParaRPr lang="cs-CZ" sz="2400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KVK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5079207" y="2400300"/>
            <a:ext cx="1664493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latin typeface="Arial" charset="0"/>
                <a:cs typeface="Arial" charset="0"/>
              </a:rPr>
              <a:t>UK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6107126" y="4590536"/>
            <a:ext cx="1293020" cy="501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SCK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6834188" y="1812132"/>
            <a:ext cx="1754982" cy="12401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endParaRPr lang="cs-CZ" sz="2400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LBK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 rot="10800000" flipV="1">
            <a:off x="5634038" y="5929687"/>
            <a:ext cx="2378870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JCK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682038" y="2695575"/>
            <a:ext cx="1569245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KHK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9975057" y="6157913"/>
            <a:ext cx="1569243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JMK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8496301" y="5305425"/>
            <a:ext cx="1385888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KVYS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9329738" y="4171950"/>
            <a:ext cx="1476375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10898983" y="4555332"/>
            <a:ext cx="1478756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OLK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12284870" y="4067175"/>
            <a:ext cx="1662113" cy="12401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endParaRPr lang="cs-CZ" sz="2400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MSK</a:t>
            </a:r>
          </a:p>
          <a:p>
            <a:pPr algn="ctr" defTabSz="1492061"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12128415" y="5849342"/>
            <a:ext cx="1293020" cy="87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ZK</a:t>
            </a:r>
          </a:p>
          <a:p>
            <a:pPr algn="ctr" defTabSz="1492061">
              <a:defRPr/>
            </a:pPr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 rot="10800000" flipV="1">
            <a:off x="1219200" y="8665862"/>
            <a:ext cx="2286000" cy="501458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 wrap="square"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sdružení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4038601" y="8648700"/>
            <a:ext cx="2362199" cy="501458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square"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o.p.s.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934201" y="8648700"/>
            <a:ext cx="2057399" cy="501458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square"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př.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org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9525001" y="8648700"/>
            <a:ext cx="4114799" cy="50145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 lIns="130839" tIns="65424" rIns="130839" bIns="65424">
            <a:spAutoFit/>
          </a:bodyPr>
          <a:lstStyle/>
          <a:p>
            <a:pPr algn="ctr" defTabSz="149206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asociace ředitelů škol</a:t>
            </a:r>
          </a:p>
        </p:txBody>
      </p:sp>
    </p:spTree>
    <p:extLst>
      <p:ext uri="{BB962C8B-B14F-4D97-AF65-F5344CB8AC3E}">
        <p14:creationId xmlns:p14="http://schemas.microsoft.com/office/powerpoint/2010/main" val="19687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2138422"/>
            <a:ext cx="15621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200" b="1" dirty="0" smtClean="0"/>
              <a:t>aktivizace krajských sítí v jednotlivých krajích (aktivita se v regionech výrazně liší)</a:t>
            </a:r>
          </a:p>
          <a:p>
            <a:pPr>
              <a:buFont typeface="Arial" pitchFamily="34" charset="0"/>
              <a:buChar char="•"/>
            </a:pPr>
            <a:endParaRPr lang="cs-CZ" sz="1000" b="1" dirty="0" smtClean="0"/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 možné rozšiřování jejich funkcí (naplňování funkcí a jejich kvalita je regionálně  </a:t>
            </a:r>
          </a:p>
          <a:p>
            <a:r>
              <a:rPr lang="cs-CZ" sz="3200" b="1" dirty="0" smtClean="0"/>
              <a:t>    rozdílné) vůči zapojeným školám </a:t>
            </a:r>
          </a:p>
          <a:p>
            <a:endParaRPr lang="cs-CZ" sz="1000" b="1" dirty="0" smtClean="0"/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 poskytování služeb dalším zájemcům z řad škol i vzdělávacímu prostředí </a:t>
            </a:r>
          </a:p>
          <a:p>
            <a:r>
              <a:rPr lang="cs-CZ" sz="3200" b="1" dirty="0" smtClean="0"/>
              <a:t>   dospělých (poradenství zájemcům o další vzdělávání dospělých z řad veřejnosti) </a:t>
            </a:r>
          </a:p>
          <a:p>
            <a:pPr>
              <a:buFont typeface="Arial" pitchFamily="34" charset="0"/>
              <a:buChar char="•"/>
            </a:pPr>
            <a:endParaRPr lang="cs-CZ" sz="1000" b="1" dirty="0" smtClean="0"/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 poradenství poskytovatelům DV </a:t>
            </a:r>
          </a:p>
          <a:p>
            <a:pPr>
              <a:buFont typeface="Arial" pitchFamily="34" charset="0"/>
              <a:buChar char="•"/>
            </a:pPr>
            <a:endParaRPr lang="cs-CZ" sz="1000" b="1" dirty="0" smtClean="0"/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 sdružování škol s různými obory vzdělávání do společných vzdělávacích projektů </a:t>
            </a:r>
          </a:p>
          <a:p>
            <a:pPr>
              <a:buFont typeface="Arial" pitchFamily="34" charset="0"/>
              <a:buChar char="•"/>
            </a:pPr>
            <a:endParaRPr lang="cs-CZ" sz="1000" b="1" dirty="0" smtClean="0"/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 sdílení zkušeností s profesním vzděláváním dospělých, informování o programech </a:t>
            </a:r>
          </a:p>
          <a:p>
            <a:r>
              <a:rPr lang="cs-CZ" sz="3200" b="1" dirty="0" smtClean="0"/>
              <a:t>  DV poskytovaných středními školami v regionu ad.)</a:t>
            </a:r>
          </a:p>
          <a:p>
            <a:endParaRPr lang="cs-CZ" sz="1000" b="1" dirty="0" smtClean="0"/>
          </a:p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 do sítě by se mohly se svými vzdělávacími aktivitami určenými dospělým zapojit </a:t>
            </a:r>
          </a:p>
          <a:p>
            <a:r>
              <a:rPr lang="cs-CZ" sz="3200" b="1" dirty="0" smtClean="0"/>
              <a:t>   nově i gymnázia, lycea a konzervatoře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1200329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Sítě středních škol - center CŽU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0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685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</a:pP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DV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562"/>
              </p:ext>
            </p:extLst>
          </p:nvPr>
        </p:nvGraphicFramePr>
        <p:xfrm>
          <a:off x="1066800" y="1790699"/>
          <a:ext cx="800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111760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UNIV 1, UNIV 2 KRAJE, UNIV 3 </a:t>
                      </a:r>
                    </a:p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 VK 2005 - 2015</a:t>
                      </a:r>
                    </a:p>
                    <a:p>
                      <a:endParaRPr lang="cs-CZ" sz="36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 smtClean="0">
                          <a:effectLst/>
                        </a:rPr>
                        <a:t>NSK - Národní soustava kvalifikací</a:t>
                      </a:r>
                    </a:p>
                    <a:p>
                      <a:endParaRPr lang="cs-CZ" sz="3600" dirty="0">
                        <a:effectLst/>
                      </a:endParaRPr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 smtClean="0">
                          <a:effectLst/>
                        </a:rPr>
                        <a:t>KONCEPT</a:t>
                      </a:r>
                    </a:p>
                    <a:p>
                      <a:endParaRPr lang="cs-CZ" sz="3600" dirty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39878"/>
              </p:ext>
            </p:extLst>
          </p:nvPr>
        </p:nvGraphicFramePr>
        <p:xfrm>
          <a:off x="9563100" y="5295900"/>
          <a:ext cx="7467600" cy="456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109220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P-KAP</a:t>
                      </a:r>
                    </a:p>
                    <a:p>
                      <a:endParaRPr lang="cs-CZ" sz="3600" dirty="0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 smtClean="0">
                          <a:effectLst/>
                        </a:rPr>
                        <a:t>OP VVV 2015 - 2020</a:t>
                      </a:r>
                    </a:p>
                    <a:p>
                      <a:endParaRPr lang="cs-CZ" sz="3600" dirty="0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r>
                        <a:rPr lang="cs-CZ" sz="3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MiZk</a:t>
                      </a:r>
                      <a:endParaRPr lang="cs-CZ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r>
                        <a:rPr lang="cs-CZ" sz="3600" b="1" dirty="0" smtClean="0">
                          <a:effectLst/>
                        </a:rPr>
                        <a:t>OP Z  2015 - 2020</a:t>
                      </a:r>
                      <a:endParaRPr lang="cs-CZ" sz="36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6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62687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1188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3200" b="1" dirty="0"/>
              <a:t>profesní návaznost na realizované projekty (projekty UNIV, KONCEPT)</a:t>
            </a:r>
          </a:p>
          <a:p>
            <a:pPr marL="895350" lvl="1" indent="-627063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/>
              <a:t>nastavení </a:t>
            </a:r>
            <a:r>
              <a:rPr lang="cs-CZ" sz="3200" b="1" dirty="0"/>
              <a:t>a ověření procesů ověřování a uznávání výsledků </a:t>
            </a:r>
            <a:r>
              <a:rPr lang="cs-CZ" sz="3200" b="1" dirty="0" smtClean="0"/>
              <a:t>předchozího </a:t>
            </a:r>
            <a:r>
              <a:rPr lang="cs-CZ" sz="3200" b="1" dirty="0"/>
              <a:t>učení zkouškou podle standardů NSK (poradenství)</a:t>
            </a:r>
          </a:p>
          <a:p>
            <a:pPr marL="895350" lvl="1" indent="-627063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/>
              <a:t>koncept </a:t>
            </a:r>
            <a:r>
              <a:rPr lang="cs-CZ" sz="3200" b="1" dirty="0"/>
              <a:t>SŠ jako center CŽU v oblasti  profesního, občanského a </a:t>
            </a:r>
            <a:r>
              <a:rPr lang="cs-CZ" sz="3200" b="1" dirty="0" smtClean="0"/>
              <a:t>zájmového </a:t>
            </a:r>
            <a:r>
              <a:rPr lang="cs-CZ" sz="3200" b="1" dirty="0"/>
              <a:t>vzdělávání  </a:t>
            </a:r>
            <a:r>
              <a:rPr lang="cs-CZ" sz="3200" b="1" dirty="0" smtClean="0"/>
              <a:t>(</a:t>
            </a:r>
            <a:r>
              <a:rPr lang="cs-CZ" sz="3200" b="1" dirty="0"/>
              <a:t>projekt P-KAP)</a:t>
            </a:r>
          </a:p>
          <a:p>
            <a:pPr marL="611188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   koncept a vytváření krajských sítí škol - center CŽU</a:t>
            </a:r>
          </a:p>
          <a:p>
            <a:pPr marL="611188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   další vzdělávání starší generace (projekt 50+ SENIOR)</a:t>
            </a:r>
          </a:p>
          <a:p>
            <a:pPr marL="611188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   DVPP (projekt </a:t>
            </a:r>
            <a:r>
              <a:rPr lang="cs-CZ" sz="3200" b="1" dirty="0" err="1"/>
              <a:t>TTnet</a:t>
            </a:r>
            <a:r>
              <a:rPr lang="cs-CZ" sz="3200" b="1" dirty="0"/>
              <a:t>)</a:t>
            </a:r>
          </a:p>
          <a:p>
            <a:pPr marL="611188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   úzká spolupráce s MŠMT </a:t>
            </a:r>
            <a:r>
              <a:rPr lang="cs-CZ" sz="3200" b="1" dirty="0" smtClean="0"/>
              <a:t>a </a:t>
            </a:r>
            <a:r>
              <a:rPr lang="cs-CZ" sz="3200" b="1" dirty="0"/>
              <a:t>s kraji jako zřizovateli škol</a:t>
            </a:r>
          </a:p>
          <a:p>
            <a:pPr marL="611188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   mezinárodní aktivity (projekt EQAVET</a:t>
            </a:r>
            <a:r>
              <a:rPr lang="cs-CZ" sz="3200" b="1" dirty="0" smtClean="0"/>
              <a:t>)</a:t>
            </a:r>
            <a:endParaRPr lang="cs-CZ" sz="3200" b="1" dirty="0"/>
          </a:p>
          <a:p>
            <a:pPr marL="611188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   informační podpora (</a:t>
            </a:r>
            <a:r>
              <a:rPr lang="cs-CZ" sz="3200" b="1" dirty="0">
                <a:hlinkClick r:id="rId2"/>
              </a:rPr>
              <a:t>www.univ.cz</a:t>
            </a:r>
            <a:r>
              <a:rPr lang="cs-CZ" sz="3200" b="1" dirty="0"/>
              <a:t>, </a:t>
            </a:r>
            <a:r>
              <a:rPr lang="cs-CZ" sz="3200" b="1" dirty="0">
                <a:hlinkClick r:id="rId3"/>
              </a:rPr>
              <a:t>www.dvmonitor.cz</a:t>
            </a:r>
            <a:r>
              <a:rPr lang="cs-CZ" sz="3200" b="1" dirty="0"/>
              <a:t>)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NÚV pro školy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2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2117565" y="2069712"/>
            <a:ext cx="13639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rgbClr val="2BC3E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/>
            </a:r>
            <a:br>
              <a:rPr lang="cs-CZ" sz="6600" b="1" dirty="0" smtClean="0">
                <a:solidFill>
                  <a:srgbClr val="2BC3E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</a:br>
            <a:r>
              <a:rPr lang="cs-CZ" sz="6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  <a:t>Další vzdělávání</a:t>
            </a:r>
          </a:p>
          <a:p>
            <a:pPr algn="ctr"/>
            <a:endParaRPr lang="cs-CZ" sz="6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endParaRPr lang="cs-CZ" sz="32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endParaRPr lang="cs-CZ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pPr algn="r"/>
            <a:endParaRPr lang="cs-CZ" sz="32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pPr algn="r"/>
            <a:r>
              <a:rPr lang="cs-CZ" sz="3200" b="1" dirty="0" smtClean="0"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  <a:t>Petr </a:t>
            </a:r>
            <a:r>
              <a:rPr lang="cs-CZ" sz="3200" b="1" dirty="0" err="1"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  <a:t>P</a:t>
            </a:r>
            <a:r>
              <a:rPr lang="cs-CZ" sz="3200" b="1" dirty="0" err="1" smtClean="0"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  <a:t>aníček</a:t>
            </a:r>
            <a:endParaRPr lang="cs-CZ" sz="3200" b="1" dirty="0" smtClean="0"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pPr algn="r"/>
            <a:r>
              <a:rPr lang="cs-CZ" sz="3200" b="1" dirty="0" smtClean="0"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  <a:t>NÚV, P-KAP</a:t>
            </a:r>
            <a:endParaRPr lang="cs-CZ" sz="3200" b="1" dirty="0"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r>
              <a:rPr lang="cs-CZ" sz="3200" b="1" dirty="0" smtClean="0"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  <a:t>Praha, 13. listopadu 2018</a:t>
            </a:r>
          </a:p>
          <a:p>
            <a:pPr algn="ctr"/>
            <a:endParaRPr lang="en-US" sz="6600" b="1" dirty="0">
              <a:solidFill>
                <a:srgbClr val="2BC3E1"/>
              </a:solidFill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89502"/>
            <a:ext cx="1188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BC3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  <a:cs typeface="Lato Semibold" panose="020F0502020204030203" pitchFamily="34" charset="0"/>
              </a:rPr>
              <a:t>D</a:t>
            </a:r>
            <a:r>
              <a:rPr lang="cs-CZ" sz="6600" b="1" dirty="0" smtClean="0">
                <a:solidFill>
                  <a:srgbClr val="2BC3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  <a:cs typeface="Lato Semibold" panose="020F0502020204030203" pitchFamily="34" charset="0"/>
              </a:rPr>
              <a:t>ěkuji za pozornost</a:t>
            </a:r>
          </a:p>
          <a:p>
            <a:pPr algn="ctr"/>
            <a:endParaRPr lang="cs-CZ" sz="6600" b="1" dirty="0" smtClean="0">
              <a:solidFill>
                <a:srgbClr val="2BC3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pPr algn="ctr"/>
            <a:r>
              <a:rPr lang="cs-CZ" sz="6600" b="1" dirty="0">
                <a:solidFill>
                  <a:srgbClr val="2BC3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  <a:cs typeface="Lato Semibold" panose="020F0502020204030203" pitchFamily="34" charset="0"/>
              </a:rPr>
              <a:t>p</a:t>
            </a:r>
            <a:r>
              <a:rPr lang="cs-CZ" sz="6600" b="1" dirty="0" smtClean="0">
                <a:solidFill>
                  <a:srgbClr val="2BC3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  <a:cs typeface="Lato Semibold" panose="020F0502020204030203" pitchFamily="34" charset="0"/>
              </a:rPr>
              <a:t>etr.panicek@nuv.cz</a:t>
            </a:r>
            <a:endParaRPr lang="en-US" sz="6600" b="1" dirty="0">
              <a:solidFill>
                <a:srgbClr val="2BC3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Condensed" panose="02000000000000000000" pitchFamily="2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vzdělávání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43122" y="1676401"/>
            <a:ext cx="161256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Formální vzdělávání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3200" i="1" dirty="0" err="1"/>
              <a:t>formal</a:t>
            </a:r>
            <a:r>
              <a:rPr lang="cs-CZ" sz="3200" i="1" dirty="0"/>
              <a:t> </a:t>
            </a:r>
            <a:r>
              <a:rPr lang="cs-CZ" sz="3200" i="1" dirty="0" err="1"/>
              <a:t>education</a:t>
            </a:r>
            <a:r>
              <a:rPr lang="cs-CZ" sz="3200" dirty="0"/>
              <a:t> </a:t>
            </a:r>
            <a:endParaRPr lang="cs-CZ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vzdělávání </a:t>
            </a:r>
            <a:r>
              <a:rPr lang="cs-CZ" sz="3200" dirty="0"/>
              <a:t>v rámci školské </a:t>
            </a:r>
            <a:r>
              <a:rPr lang="cs-CZ" sz="3200" dirty="0" smtClean="0"/>
              <a:t>soustavy,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je </a:t>
            </a:r>
            <a:r>
              <a:rPr lang="cs-CZ" sz="3200" dirty="0"/>
              <a:t>oficiálně </a:t>
            </a:r>
            <a:r>
              <a:rPr lang="cs-CZ" sz="3200" dirty="0" smtClean="0"/>
              <a:t>certifikované,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plánovaný</a:t>
            </a:r>
            <a:r>
              <a:rPr lang="cs-CZ" sz="3200" dirty="0"/>
              <a:t>, cílený a systematický, vzdělavatelem (učitelem) řízený proces </a:t>
            </a:r>
            <a:r>
              <a:rPr lang="cs-CZ" sz="3200" dirty="0" smtClean="0"/>
              <a:t>učení,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jsou stanoveny </a:t>
            </a:r>
            <a:r>
              <a:rPr lang="cs-CZ" sz="3200" dirty="0"/>
              <a:t>očekávané výsledky </a:t>
            </a:r>
            <a:r>
              <a:rPr lang="cs-CZ" sz="3200" dirty="0" smtClean="0"/>
              <a:t>učení.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43122" y="4364296"/>
            <a:ext cx="94962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200" b="1" dirty="0" err="1"/>
              <a:t>Nonformální</a:t>
            </a:r>
            <a:r>
              <a:rPr lang="cs-CZ" sz="3200" b="1" dirty="0"/>
              <a:t> vzdělávání </a:t>
            </a:r>
            <a:r>
              <a:rPr lang="cs-CZ" sz="3200" dirty="0"/>
              <a:t>- </a:t>
            </a:r>
            <a:r>
              <a:rPr lang="cs-CZ" sz="3200" i="1" dirty="0">
                <a:solidFill>
                  <a:schemeClr val="dk1"/>
                </a:solidFill>
              </a:rPr>
              <a:t>non-</a:t>
            </a:r>
            <a:r>
              <a:rPr lang="cs-CZ" sz="3200" i="1" dirty="0" err="1">
                <a:solidFill>
                  <a:schemeClr val="dk1"/>
                </a:solidFill>
              </a:rPr>
              <a:t>formal</a:t>
            </a:r>
            <a:r>
              <a:rPr lang="cs-CZ" sz="3200" i="1" dirty="0">
                <a:solidFill>
                  <a:schemeClr val="dk1"/>
                </a:solidFill>
              </a:rPr>
              <a:t> </a:t>
            </a:r>
            <a:r>
              <a:rPr lang="cs-CZ" sz="3200" i="1" dirty="0" err="1">
                <a:solidFill>
                  <a:schemeClr val="dk1"/>
                </a:solidFill>
              </a:rPr>
              <a:t>education</a:t>
            </a:r>
            <a:endParaRPr lang="cs-CZ" sz="3200" i="1" dirty="0">
              <a:solidFill>
                <a:schemeClr val="dk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dk1"/>
                </a:solidFill>
              </a:rPr>
              <a:t>vzdělávání </a:t>
            </a:r>
            <a:r>
              <a:rPr lang="cs-CZ" sz="3200" dirty="0">
                <a:solidFill>
                  <a:schemeClr val="dk1"/>
                </a:solidFill>
              </a:rPr>
              <a:t>v institucích nespadajících do školské </a:t>
            </a:r>
            <a:r>
              <a:rPr lang="cs-CZ" sz="3200" dirty="0" smtClean="0">
                <a:solidFill>
                  <a:schemeClr val="dk1"/>
                </a:solidFill>
              </a:rPr>
              <a:t>soustavy,</a:t>
            </a:r>
            <a:endParaRPr lang="cs-CZ" sz="3200" dirty="0">
              <a:solidFill>
                <a:schemeClr val="dk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dk1"/>
                </a:solidFill>
              </a:rPr>
              <a:t>firemní vzdělávání,</a:t>
            </a:r>
            <a:endParaRPr lang="cs-CZ" sz="3200" dirty="0">
              <a:solidFill>
                <a:schemeClr val="dk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dk1"/>
                </a:solidFill>
              </a:rPr>
              <a:t>vzdělávání </a:t>
            </a:r>
            <a:r>
              <a:rPr lang="cs-CZ" sz="3200" dirty="0">
                <a:solidFill>
                  <a:schemeClr val="dk1"/>
                </a:solidFill>
              </a:rPr>
              <a:t>ve vzdělávacích </a:t>
            </a:r>
            <a:r>
              <a:rPr lang="cs-CZ" sz="3200" dirty="0" smtClean="0">
                <a:solidFill>
                  <a:schemeClr val="dk1"/>
                </a:solidFill>
              </a:rPr>
              <a:t>organizacích,</a:t>
            </a:r>
            <a:endParaRPr lang="cs-CZ" sz="3200" dirty="0">
              <a:solidFill>
                <a:schemeClr val="dk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dk1"/>
                </a:solidFill>
              </a:rPr>
              <a:t>vzdělávání </a:t>
            </a:r>
            <a:r>
              <a:rPr lang="cs-CZ" sz="3200" dirty="0">
                <a:solidFill>
                  <a:schemeClr val="dk1"/>
                </a:solidFill>
              </a:rPr>
              <a:t>v osvětových institucích (např. knihovny,   </a:t>
            </a:r>
          </a:p>
          <a:p>
            <a:pPr marL="457200" indent="-457200"/>
            <a:r>
              <a:rPr lang="cs-CZ" sz="3200" dirty="0">
                <a:solidFill>
                  <a:schemeClr val="dk1"/>
                </a:solidFill>
              </a:rPr>
              <a:t>     vzdělávací spolky</a:t>
            </a:r>
            <a:r>
              <a:rPr lang="cs-CZ" sz="3200" dirty="0" smtClean="0">
                <a:solidFill>
                  <a:schemeClr val="dk1"/>
                </a:solidFill>
              </a:rPr>
              <a:t>),</a:t>
            </a:r>
            <a:endParaRPr lang="cs-CZ" sz="3200" dirty="0">
              <a:solidFill>
                <a:schemeClr val="dk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dk1"/>
                </a:solidFill>
              </a:rPr>
              <a:t>může </a:t>
            </a:r>
            <a:r>
              <a:rPr lang="cs-CZ" sz="3200" dirty="0">
                <a:solidFill>
                  <a:schemeClr val="dk1"/>
                </a:solidFill>
              </a:rPr>
              <a:t>být certifikováno, certifikát nebývá právně závazný a   celostátně </a:t>
            </a:r>
            <a:r>
              <a:rPr lang="cs-CZ" sz="3200" dirty="0" smtClean="0">
                <a:solidFill>
                  <a:schemeClr val="dk1"/>
                </a:solidFill>
              </a:rPr>
              <a:t>uznávaný,</a:t>
            </a:r>
            <a:endParaRPr lang="cs-CZ" sz="3200" dirty="0">
              <a:solidFill>
                <a:schemeClr val="dk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dk1"/>
                </a:solidFill>
              </a:rPr>
              <a:t>je </a:t>
            </a:r>
            <a:r>
              <a:rPr lang="cs-CZ" sz="3200" dirty="0">
                <a:solidFill>
                  <a:schemeClr val="dk1"/>
                </a:solidFill>
              </a:rPr>
              <a:t>to  plánovaný, cílený, systematický, vzdělavatelem </a:t>
            </a:r>
            <a:r>
              <a:rPr lang="cs-CZ" sz="3200" dirty="0" smtClean="0">
                <a:solidFill>
                  <a:schemeClr val="dk1"/>
                </a:solidFill>
              </a:rPr>
              <a:t>			(</a:t>
            </a:r>
            <a:r>
              <a:rPr lang="cs-CZ" sz="3200" dirty="0">
                <a:solidFill>
                  <a:schemeClr val="dk1"/>
                </a:solidFill>
              </a:rPr>
              <a:t>lektorem) řízený proces </a:t>
            </a:r>
            <a:r>
              <a:rPr lang="cs-CZ" sz="3200" dirty="0" smtClean="0">
                <a:solidFill>
                  <a:schemeClr val="dk1"/>
                </a:solidFill>
              </a:rPr>
              <a:t>učení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10744200" y="4459546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3200" b="1" dirty="0"/>
              <a:t>Informální vzdělávání </a:t>
            </a:r>
            <a:r>
              <a:rPr lang="cs-CZ" sz="3200" b="1" dirty="0" smtClean="0"/>
              <a:t>- </a:t>
            </a:r>
            <a:r>
              <a:rPr lang="cs-CZ" sz="3200" i="1" dirty="0" err="1" smtClean="0">
                <a:solidFill>
                  <a:schemeClr val="dk1"/>
                </a:solidFill>
              </a:rPr>
              <a:t>informal</a:t>
            </a:r>
            <a:r>
              <a:rPr lang="cs-CZ" sz="3200" i="1" dirty="0" smtClean="0">
                <a:solidFill>
                  <a:schemeClr val="dk1"/>
                </a:solidFill>
              </a:rPr>
              <a:t> </a:t>
            </a:r>
            <a:r>
              <a:rPr lang="cs-CZ" sz="3200" i="1" dirty="0" err="1" smtClean="0">
                <a:solidFill>
                  <a:schemeClr val="dk1"/>
                </a:solidFill>
              </a:rPr>
              <a:t>learning</a:t>
            </a:r>
            <a:endParaRPr lang="cs-CZ" sz="3200" i="1" dirty="0">
              <a:solidFill>
                <a:schemeClr val="dk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dk1"/>
                </a:solidFill>
              </a:rPr>
              <a:t>učební činnosti jedince zcela mimo vzdělávací instituce (vlastní studium, učení v rodině či výkonem činnosti</a:t>
            </a:r>
            <a:r>
              <a:rPr lang="cs-CZ" sz="3200" dirty="0" smtClean="0">
                <a:solidFill>
                  <a:schemeClr val="dk1"/>
                </a:solidFill>
              </a:rPr>
              <a:t>),</a:t>
            </a:r>
            <a:endParaRPr lang="cs-CZ" sz="3200" dirty="0">
              <a:solidFill>
                <a:schemeClr val="dk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cs-CZ" sz="3200" dirty="0" smtClean="0">
                <a:solidFill>
                  <a:schemeClr val="dk1"/>
                </a:solidFill>
              </a:rPr>
              <a:t>nemusí </a:t>
            </a:r>
            <a:r>
              <a:rPr lang="cs-CZ" sz="3200" dirty="0">
                <a:solidFill>
                  <a:schemeClr val="dk1"/>
                </a:solidFill>
              </a:rPr>
              <a:t>být </a:t>
            </a:r>
            <a:r>
              <a:rPr lang="cs-CZ" sz="3200" dirty="0" smtClean="0">
                <a:solidFill>
                  <a:schemeClr val="dk1"/>
                </a:solidFill>
              </a:rPr>
              <a:t>cílevědomé,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dk1"/>
                </a:solidFill>
              </a:rPr>
              <a:t>n</a:t>
            </a:r>
            <a:r>
              <a:rPr lang="cs-CZ" sz="3200" dirty="0" smtClean="0">
                <a:solidFill>
                  <a:schemeClr val="dk1"/>
                </a:solidFill>
              </a:rPr>
              <a:t>emusí být uvědomované</a:t>
            </a:r>
            <a:r>
              <a:rPr lang="cs-CZ" sz="3200" dirty="0">
                <a:solidFill>
                  <a:schemeClr val="dk1"/>
                </a:solidFill>
              </a:rPr>
              <a:t>, </a:t>
            </a:r>
            <a:endParaRPr lang="cs-CZ" sz="3200" dirty="0" smtClean="0">
              <a:solidFill>
                <a:schemeClr val="dk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cs-CZ" sz="3200" dirty="0" smtClean="0">
                <a:solidFill>
                  <a:schemeClr val="dk1"/>
                </a:solidFill>
              </a:rPr>
              <a:t>vedlo </a:t>
            </a:r>
            <a:r>
              <a:rPr lang="cs-CZ" sz="3200" dirty="0">
                <a:solidFill>
                  <a:schemeClr val="dk1"/>
                </a:solidFill>
              </a:rPr>
              <a:t>k získání </a:t>
            </a:r>
            <a:r>
              <a:rPr lang="cs-CZ" sz="3200" dirty="0" smtClean="0">
                <a:solidFill>
                  <a:schemeClr val="dk1"/>
                </a:solidFill>
              </a:rPr>
              <a:t>znalosti.</a:t>
            </a:r>
            <a:endParaRPr lang="cs-CZ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94" y="5829300"/>
            <a:ext cx="15309325" cy="358140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1409700" y="1738372"/>
            <a:ext cx="1562100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/>
              <a:t>Strategie </a:t>
            </a:r>
            <a:r>
              <a:rPr lang="cs-CZ" sz="3200" b="1" dirty="0" smtClean="0"/>
              <a:t>vzdělávání v České republice </a:t>
            </a:r>
            <a:r>
              <a:rPr lang="cs-CZ" sz="3200" b="1" dirty="0"/>
              <a:t>2020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/>
              <a:t>Dlouhodobý záměr MŠMT 2015 – 2020; 2019 - 2023</a:t>
            </a:r>
          </a:p>
          <a:p>
            <a:pPr>
              <a:spcBef>
                <a:spcPts val="400"/>
              </a:spcBef>
            </a:pPr>
            <a:r>
              <a:rPr lang="cs-CZ" sz="3200" b="1" dirty="0"/>
              <a:t>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/>
              <a:t>Dlouhodobé záměry krajů 2015 – 2020; 2019 - 2023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1200329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CŽU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700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Kompetenční </a:t>
            </a:r>
            <a:r>
              <a:rPr lang="cs-CZ" sz="3200" b="1" dirty="0"/>
              <a:t>zákon č. 2/1969 Sb</a:t>
            </a:r>
            <a:r>
              <a:rPr lang="cs-CZ" sz="3200" b="1" dirty="0" smtClean="0"/>
              <a:t>.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/>
              <a:t>Školský zákon č. 561/2004 Sb</a:t>
            </a:r>
            <a:r>
              <a:rPr lang="cs-CZ" sz="3200" b="1" dirty="0" smtClean="0"/>
              <a:t>., kapitola 9, § 113, 113a, 113b, 113c, 113d, 114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/>
              <a:t>Zákon o ověřování a uznávání výsledků DV č. 179/2006 </a:t>
            </a:r>
            <a:r>
              <a:rPr lang="cs-CZ" sz="3200" b="1" dirty="0" smtClean="0"/>
              <a:t>Sb.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Vyhláška </a:t>
            </a:r>
            <a:r>
              <a:rPr lang="cs-CZ" sz="3200" b="1" dirty="0"/>
              <a:t>č. 208/2007 Sb., o podrobnostech stanovených k provedení zákona o uznávání výsledků dalšího vzdělávání</a:t>
            </a:r>
            <a:r>
              <a:rPr lang="cs-CZ" sz="3200" b="1" dirty="0" smtClean="0"/>
              <a:t> 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/>
              <a:t>Vyhláška č. 176/2009 Sb., o akreditaci vzdělávacího programu 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Legislativa CŽU 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5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765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400"/>
              </a:spcBef>
            </a:pPr>
            <a:endParaRPr lang="cs-CZ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podnikové </a:t>
            </a:r>
            <a:r>
              <a:rPr lang="cs-CZ" sz="3200" b="1" dirty="0"/>
              <a:t>vzdělávací </a:t>
            </a:r>
            <a:r>
              <a:rPr lang="cs-CZ" sz="3200" b="1" dirty="0" smtClean="0"/>
              <a:t>instituce</a:t>
            </a:r>
          </a:p>
          <a:p>
            <a:pPr>
              <a:spcBef>
                <a:spcPts val="400"/>
              </a:spcBef>
            </a:pPr>
            <a:endParaRPr lang="cs-CZ" sz="3200" b="1" dirty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soukromé </a:t>
            </a:r>
            <a:r>
              <a:rPr lang="cs-CZ" sz="3200" b="1" dirty="0"/>
              <a:t>vzdělávací </a:t>
            </a:r>
            <a:r>
              <a:rPr lang="cs-CZ" sz="3200" b="1" dirty="0" smtClean="0"/>
              <a:t>instituce</a:t>
            </a:r>
          </a:p>
          <a:p>
            <a:pPr>
              <a:spcBef>
                <a:spcPts val="400"/>
              </a:spcBef>
            </a:pPr>
            <a:endParaRPr lang="cs-CZ" sz="3200" b="1" dirty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školy</a:t>
            </a:r>
          </a:p>
          <a:p>
            <a:pPr>
              <a:spcBef>
                <a:spcPts val="400"/>
              </a:spcBef>
            </a:pPr>
            <a:endParaRPr lang="cs-CZ" sz="3200" b="1" dirty="0" smtClean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vzdělavatelé DV v EU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Vzdělavatelé DV v ČR a v EU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134100"/>
            <a:ext cx="8370093" cy="32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Podíl dospělé populace na dalším vzdělávání v letech 2007-2017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739057"/>
            <a:ext cx="1722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 dat: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Eurostat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5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1943100"/>
            <a:ext cx="14630400" cy="7467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047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Postavení DV ČR v EU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62882"/>
              </p:ext>
            </p:extLst>
          </p:nvPr>
        </p:nvGraphicFramePr>
        <p:xfrm>
          <a:off x="4267200" y="2476501"/>
          <a:ext cx="10820400" cy="573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/>
              </a:tblGrid>
              <a:tr h="1364129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just"/>
                      <a:r>
                        <a:rPr lang="cs-CZ" sz="28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EVROPSKÁ</a:t>
                      </a:r>
                      <a:r>
                        <a:rPr lang="cs-CZ" sz="28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UNIE 15,0 %</a:t>
                      </a:r>
                      <a:endParaRPr lang="cs-CZ" sz="28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64129">
                <a:tc>
                  <a:txBody>
                    <a:bodyPr/>
                    <a:lstStyle/>
                    <a:p>
                      <a:pPr algn="just"/>
                      <a:r>
                        <a:rPr lang="cs-CZ" b="1" dirty="0" smtClean="0">
                          <a:solidFill>
                            <a:srgbClr val="2BC3E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</a:t>
                      </a:r>
                    </a:p>
                    <a:p>
                      <a:pPr algn="just"/>
                      <a:r>
                        <a:rPr lang="cs-CZ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ŠVÉDSKO  25,4 %</a:t>
                      </a:r>
                      <a:endParaRPr lang="cs-CZ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67541">
                <a:tc>
                  <a:txBody>
                    <a:bodyPr/>
                    <a:lstStyle/>
                    <a:p>
                      <a:pPr marL="0" marR="0" indent="0" algn="just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just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just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</a:t>
                      </a:r>
                      <a:r>
                        <a:rPr lang="cs-C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SLOVINSKO  11, 9 %</a:t>
                      </a:r>
                      <a:endParaRPr lang="cs-CZ" dirty="0"/>
                    </a:p>
                  </a:txBody>
                  <a:tcPr/>
                </a:tc>
              </a:tr>
              <a:tr h="1240117">
                <a:tc>
                  <a:txBody>
                    <a:bodyPr/>
                    <a:lstStyle/>
                    <a:p>
                      <a:pPr algn="just"/>
                      <a:endParaRPr lang="cs-CZ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/>
                      <a:r>
                        <a:rPr lang="cs-C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ČESKÁ  REPUBLIKA   9,6 % 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3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8698</TotalTime>
  <Words>1185</Words>
  <Application>Microsoft Office PowerPoint</Application>
  <PresentationFormat>Vlastní</PresentationFormat>
  <Paragraphs>372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Calibri</vt:lpstr>
      <vt:lpstr>Times New Roman</vt:lpstr>
      <vt:lpstr>Arial</vt:lpstr>
      <vt:lpstr>Wingdings</vt:lpstr>
      <vt:lpstr>Lato Semibold</vt:lpstr>
      <vt:lpstr>Roboto Condensed</vt:lpstr>
      <vt:lpstr>GENARAL LAYOUTS</vt:lpstr>
      <vt:lpstr>Prezentace aplikace PowerPoint</vt:lpstr>
      <vt:lpstr>Prezentace aplikace PowerPoint</vt:lpstr>
      <vt:lpstr>Prezentace aplikace PowerPoint</vt:lpstr>
      <vt:lpstr>Další vzdělávání</vt:lpstr>
      <vt:lpstr>Strategie CŽU   </vt:lpstr>
      <vt:lpstr>Legislativa CŽU  </vt:lpstr>
      <vt:lpstr>Vzdělavatelé DV v ČR a v EU</vt:lpstr>
      <vt:lpstr>Podíl dospělé populace na dalším vzdělávání v letech 2007-2017</vt:lpstr>
      <vt:lpstr>Postavení DV ČR v EU</vt:lpstr>
      <vt:lpstr>O čem mluví čísla</vt:lpstr>
      <vt:lpstr>Struktura poskytovaného vzdělávání ve vzdělávacím systému ČR</vt:lpstr>
      <vt:lpstr>Rozvoj škol jako center celoživotního učení</vt:lpstr>
      <vt:lpstr>Střední škola jako centrum CŽU</vt:lpstr>
      <vt:lpstr>Co potřebuje škola k poskytování DV </vt:lpstr>
      <vt:lpstr>Vzdělávání pro dospělé</vt:lpstr>
      <vt:lpstr>Občanské vzdělávání</vt:lpstr>
      <vt:lpstr>Občanské vzdělávání</vt:lpstr>
      <vt:lpstr>Gramotnosti evropského občana</vt:lpstr>
      <vt:lpstr>Zájmové vzdělávání </vt:lpstr>
      <vt:lpstr>CŽU – rozšíření věkového spektra i směrem dolů</vt:lpstr>
      <vt:lpstr>Co může škola nabízet v rámci  DVPP </vt:lpstr>
      <vt:lpstr>Co může škola nabízet v rámci DVPP </vt:lpstr>
      <vt:lpstr>Druhy vzdělávání a témata programů vzdělávání seniorů</vt:lpstr>
      <vt:lpstr>Vzdělávání seniorů</vt:lpstr>
      <vt:lpstr>Co poskytování DV školám přináší</vt:lpstr>
      <vt:lpstr>Sdružování  škol do sítí</vt:lpstr>
      <vt:lpstr>Sítě středních škol - center CŽU  </vt:lpstr>
      <vt:lpstr>Podpora DV </vt:lpstr>
      <vt:lpstr>Podpora NÚV pro školy</vt:lpstr>
      <vt:lpstr>Prezentace aplikace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Palánová Irena</cp:lastModifiedBy>
  <cp:revision>1133</cp:revision>
  <cp:lastPrinted>2018-11-11T18:17:51Z</cp:lastPrinted>
  <dcterms:created xsi:type="dcterms:W3CDTF">2015-01-20T11:47:48Z</dcterms:created>
  <dcterms:modified xsi:type="dcterms:W3CDTF">2018-11-13T06:41:46Z</dcterms:modified>
</cp:coreProperties>
</file>