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241F91-6EA9-4477-9779-99758C33CF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947C84E-2625-47B0-9FFD-4164472037FC}">
      <dgm:prSet phldrT="[Text]"/>
      <dgm:spPr/>
      <dgm:t>
        <a:bodyPr/>
        <a:lstStyle/>
        <a:p>
          <a:r>
            <a:rPr lang="cs-CZ" b="1" noProof="0" dirty="0" smtClean="0"/>
            <a:t>ŘEDITEL</a:t>
          </a:r>
          <a:endParaRPr lang="en-GB" b="1" noProof="0" dirty="0"/>
        </a:p>
      </dgm:t>
    </dgm:pt>
    <dgm:pt modelId="{DA0526C5-B7E7-4192-8CFE-71E4F7B0A5FF}" type="parTrans" cxnId="{BD968B42-2058-4BF0-88F2-F35E9A722B52}">
      <dgm:prSet/>
      <dgm:spPr/>
      <dgm:t>
        <a:bodyPr/>
        <a:lstStyle/>
        <a:p>
          <a:endParaRPr lang="en-GB" b="1" noProof="0" dirty="0"/>
        </a:p>
      </dgm:t>
    </dgm:pt>
    <dgm:pt modelId="{679D9A58-87C6-40F1-B1FC-D31A29713E9A}" type="sibTrans" cxnId="{BD968B42-2058-4BF0-88F2-F35E9A722B52}">
      <dgm:prSet/>
      <dgm:spPr/>
      <dgm:t>
        <a:bodyPr/>
        <a:lstStyle/>
        <a:p>
          <a:endParaRPr lang="en-GB" b="1" noProof="0" dirty="0"/>
        </a:p>
      </dgm:t>
    </dgm:pt>
    <dgm:pt modelId="{6E03A6D8-D94F-4BCF-B04B-A88213646210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800" b="1" u="sng" noProof="0" dirty="0" smtClean="0">
              <a:solidFill>
                <a:schemeClr val="tx1"/>
              </a:solidFill>
            </a:rPr>
            <a:t>ZŘŠ</a:t>
          </a:r>
          <a:endParaRPr lang="en-GB" sz="1800" b="1" u="sng" noProof="0" dirty="0" smtClean="0">
            <a:solidFill>
              <a:schemeClr val="tx1"/>
            </a:solidFill>
          </a:endParaRPr>
        </a:p>
        <a:p>
          <a:r>
            <a:rPr lang="cs-CZ" sz="1600" b="1" noProof="0" dirty="0" smtClean="0">
              <a:solidFill>
                <a:schemeClr val="tx1"/>
              </a:solidFill>
            </a:rPr>
            <a:t>Koordinátor ŠVP</a:t>
          </a:r>
          <a:endParaRPr lang="en-GB" sz="1600" b="1" noProof="0" dirty="0">
            <a:solidFill>
              <a:schemeClr val="tx1"/>
            </a:solidFill>
          </a:endParaRPr>
        </a:p>
      </dgm:t>
    </dgm:pt>
    <dgm:pt modelId="{5167F275-65B1-4B1F-928B-4DFEE07F02E1}" type="parTrans" cxnId="{BFFA5599-8A40-48D8-812B-77D4AD0AB41F}">
      <dgm:prSet/>
      <dgm:spPr/>
      <dgm:t>
        <a:bodyPr/>
        <a:lstStyle/>
        <a:p>
          <a:endParaRPr lang="en-GB" b="1" noProof="0" dirty="0"/>
        </a:p>
      </dgm:t>
    </dgm:pt>
    <dgm:pt modelId="{D94E8192-3F80-470F-B270-52D2332CE356}" type="sibTrans" cxnId="{BFFA5599-8A40-48D8-812B-77D4AD0AB41F}">
      <dgm:prSet/>
      <dgm:spPr/>
      <dgm:t>
        <a:bodyPr/>
        <a:lstStyle/>
        <a:p>
          <a:endParaRPr lang="en-GB" b="1" noProof="0" dirty="0"/>
        </a:p>
      </dgm:t>
    </dgm:pt>
    <dgm:pt modelId="{14C5A9A2-42B6-4E32-B4B9-9C03E2C3DA47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800" b="1" u="sng" noProof="0" dirty="0" smtClean="0">
              <a:solidFill>
                <a:schemeClr val="tx1"/>
              </a:solidFill>
            </a:rPr>
            <a:t>ZŘŠ</a:t>
          </a:r>
          <a:endParaRPr lang="en-GB" sz="1800" b="1" u="sng" noProof="0" dirty="0" smtClean="0">
            <a:solidFill>
              <a:schemeClr val="tx1"/>
            </a:solidFill>
          </a:endParaRPr>
        </a:p>
        <a:p>
          <a:r>
            <a:rPr lang="cs-CZ" sz="1600" b="1" noProof="0" dirty="0" smtClean="0">
              <a:solidFill>
                <a:schemeClr val="tx1"/>
              </a:solidFill>
            </a:rPr>
            <a:t>Organizace výuku + projektová činnost</a:t>
          </a:r>
          <a:endParaRPr lang="en-GB" sz="1600" b="1" noProof="0" dirty="0">
            <a:solidFill>
              <a:schemeClr val="tx1"/>
            </a:solidFill>
          </a:endParaRPr>
        </a:p>
      </dgm:t>
    </dgm:pt>
    <dgm:pt modelId="{C1015516-E02C-4D9A-8820-D8443E0474B5}" type="parTrans" cxnId="{72A18D49-3B08-45B7-8238-AFA3D43B24E8}">
      <dgm:prSet/>
      <dgm:spPr/>
      <dgm:t>
        <a:bodyPr/>
        <a:lstStyle/>
        <a:p>
          <a:endParaRPr lang="en-GB" b="1" noProof="0" dirty="0"/>
        </a:p>
      </dgm:t>
    </dgm:pt>
    <dgm:pt modelId="{E29A46FC-1435-4640-93A1-440E4CF7E45B}" type="sibTrans" cxnId="{72A18D49-3B08-45B7-8238-AFA3D43B24E8}">
      <dgm:prSet/>
      <dgm:spPr/>
      <dgm:t>
        <a:bodyPr/>
        <a:lstStyle/>
        <a:p>
          <a:endParaRPr lang="en-GB" b="1" noProof="0" dirty="0"/>
        </a:p>
      </dgm:t>
    </dgm:pt>
    <dgm:pt modelId="{3C5B2681-BCAC-48F4-9548-FBA628AB74A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800" b="1" u="sng" noProof="0" dirty="0" smtClean="0">
              <a:solidFill>
                <a:schemeClr val="tx1"/>
              </a:solidFill>
            </a:rPr>
            <a:t>ZŘŠ</a:t>
          </a:r>
          <a:endParaRPr lang="en-GB" sz="1800" b="1" noProof="0" dirty="0" smtClean="0">
            <a:solidFill>
              <a:schemeClr val="tx1"/>
            </a:solidFill>
          </a:endParaRPr>
        </a:p>
        <a:p>
          <a:r>
            <a:rPr lang="cs-CZ" sz="1600" b="1" noProof="0" dirty="0" smtClean="0">
              <a:solidFill>
                <a:schemeClr val="tx1"/>
              </a:solidFill>
            </a:rPr>
            <a:t>Organizace výuky + GDPR</a:t>
          </a:r>
          <a:endParaRPr lang="en-GB" sz="1600" b="1" noProof="0" dirty="0">
            <a:solidFill>
              <a:schemeClr val="tx1"/>
            </a:solidFill>
          </a:endParaRPr>
        </a:p>
      </dgm:t>
    </dgm:pt>
    <dgm:pt modelId="{06FB8B01-D1C0-4CD0-A487-A6D41EA89651}" type="parTrans" cxnId="{B78CB173-102F-432F-A8C8-DA0DB866C1A7}">
      <dgm:prSet/>
      <dgm:spPr/>
      <dgm:t>
        <a:bodyPr/>
        <a:lstStyle/>
        <a:p>
          <a:endParaRPr lang="en-GB" b="1" noProof="0" dirty="0"/>
        </a:p>
      </dgm:t>
    </dgm:pt>
    <dgm:pt modelId="{5432C57D-92DD-4134-8467-1FAFE341FFE9}" type="sibTrans" cxnId="{B78CB173-102F-432F-A8C8-DA0DB866C1A7}">
      <dgm:prSet/>
      <dgm:spPr/>
      <dgm:t>
        <a:bodyPr/>
        <a:lstStyle/>
        <a:p>
          <a:endParaRPr lang="en-GB" b="1" noProof="0" dirty="0"/>
        </a:p>
      </dgm:t>
    </dgm:pt>
    <dgm:pt modelId="{8D410040-BD0F-4DB2-9F18-D6BB98913830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800" b="1" u="sng" noProof="0" dirty="0" smtClean="0">
              <a:solidFill>
                <a:schemeClr val="tx1"/>
              </a:solidFill>
            </a:rPr>
            <a:t>Preventivní tým</a:t>
          </a:r>
          <a:endParaRPr lang="en-GB" sz="1800" b="1" u="sng" noProof="0" dirty="0">
            <a:solidFill>
              <a:schemeClr val="tx1"/>
            </a:solidFill>
          </a:endParaRPr>
        </a:p>
      </dgm:t>
    </dgm:pt>
    <dgm:pt modelId="{0FB51EE9-F9F2-4AEC-BEED-80633B678A18}" type="parTrans" cxnId="{DC787814-6C18-4BC6-9F24-64EF7A648104}">
      <dgm:prSet/>
      <dgm:spPr/>
      <dgm:t>
        <a:bodyPr/>
        <a:lstStyle/>
        <a:p>
          <a:endParaRPr lang="en-GB" b="1" noProof="0" dirty="0"/>
        </a:p>
      </dgm:t>
    </dgm:pt>
    <dgm:pt modelId="{17B4FD9A-3070-46E6-AEB8-B6B4EB964CB8}" type="sibTrans" cxnId="{DC787814-6C18-4BC6-9F24-64EF7A648104}">
      <dgm:prSet/>
      <dgm:spPr/>
      <dgm:t>
        <a:bodyPr/>
        <a:lstStyle/>
        <a:p>
          <a:endParaRPr lang="en-GB" b="1" noProof="0" dirty="0"/>
        </a:p>
      </dgm:t>
    </dgm:pt>
    <dgm:pt modelId="{75DBBAB0-FE14-4250-9D75-5D60C49A8DB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spcAft>
              <a:spcPct val="35000"/>
            </a:spcAft>
          </a:pPr>
          <a:r>
            <a:rPr lang="cs-CZ" sz="2000" b="1" u="sng" noProof="0" dirty="0" smtClean="0">
              <a:solidFill>
                <a:schemeClr val="tx1"/>
              </a:solidFill>
            </a:rPr>
            <a:t>3 předsedové PK</a:t>
          </a:r>
          <a:r>
            <a:rPr lang="en-GB" sz="2000" b="1" u="sng" noProof="0" dirty="0" smtClean="0">
              <a:solidFill>
                <a:schemeClr val="tx1"/>
              </a:solidFill>
            </a:rPr>
            <a:t>: </a:t>
          </a:r>
        </a:p>
      </dgm:t>
    </dgm:pt>
    <dgm:pt modelId="{AB235C7A-9ABA-4F97-AC4B-31ABCD5D3278}" type="parTrans" cxnId="{9191D279-818B-410B-ACA3-8AF4A30D4903}">
      <dgm:prSet/>
      <dgm:spPr/>
      <dgm:t>
        <a:bodyPr/>
        <a:lstStyle/>
        <a:p>
          <a:endParaRPr lang="en-GB" b="1" noProof="0" dirty="0"/>
        </a:p>
      </dgm:t>
    </dgm:pt>
    <dgm:pt modelId="{209942C6-27FB-43C8-A0D6-CB0EBAB6934A}" type="sibTrans" cxnId="{9191D279-818B-410B-ACA3-8AF4A30D4903}">
      <dgm:prSet/>
      <dgm:spPr/>
      <dgm:t>
        <a:bodyPr/>
        <a:lstStyle/>
        <a:p>
          <a:endParaRPr lang="en-GB" b="1" noProof="0" dirty="0"/>
        </a:p>
      </dgm:t>
    </dgm:pt>
    <dgm:pt modelId="{9DDBCD0B-3051-4D2A-987E-55AEF9083ABA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cs-CZ" sz="2000" b="1" u="sng" noProof="0" dirty="0" smtClean="0">
              <a:solidFill>
                <a:schemeClr val="tx1"/>
              </a:solidFill>
            </a:rPr>
            <a:t>2 předsedové PK</a:t>
          </a:r>
          <a:r>
            <a:rPr lang="en-GB" sz="2000" b="1" u="sng" noProof="0" dirty="0" smtClean="0">
              <a:solidFill>
                <a:schemeClr val="tx1"/>
              </a:solidFill>
            </a:rPr>
            <a:t>:</a:t>
          </a:r>
          <a:endParaRPr lang="en-GB" sz="2000" b="1" noProof="0" dirty="0" smtClean="0">
            <a:solidFill>
              <a:schemeClr val="tx1"/>
            </a:solidFill>
          </a:endParaRPr>
        </a:p>
      </dgm:t>
    </dgm:pt>
    <dgm:pt modelId="{AE11F9B5-F0B2-4B80-BCBE-8CFE4604CCE4}" type="parTrans" cxnId="{D7D12E22-65CF-46D6-9888-291C223E37E2}">
      <dgm:prSet/>
      <dgm:spPr/>
      <dgm:t>
        <a:bodyPr/>
        <a:lstStyle/>
        <a:p>
          <a:endParaRPr lang="en-GB" b="1" noProof="0" dirty="0"/>
        </a:p>
      </dgm:t>
    </dgm:pt>
    <dgm:pt modelId="{E94A14EF-FE37-41AC-BAD7-3AA98546B937}" type="sibTrans" cxnId="{D7D12E22-65CF-46D6-9888-291C223E37E2}">
      <dgm:prSet/>
      <dgm:spPr/>
      <dgm:t>
        <a:bodyPr/>
        <a:lstStyle/>
        <a:p>
          <a:endParaRPr lang="en-GB" b="1" noProof="0" dirty="0"/>
        </a:p>
      </dgm:t>
    </dgm:pt>
    <dgm:pt modelId="{F4A8DF3D-9086-4B82-A61C-62BE663E8836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spcAft>
              <a:spcPct val="35000"/>
            </a:spcAft>
          </a:pPr>
          <a:r>
            <a:rPr lang="cs-CZ" sz="2000" b="1" u="sng" noProof="0" dirty="0" smtClean="0">
              <a:solidFill>
                <a:schemeClr val="tx1"/>
              </a:solidFill>
            </a:rPr>
            <a:t>3 předsedové PK</a:t>
          </a:r>
          <a:r>
            <a:rPr lang="en-GB" sz="2000" b="1" u="sng" noProof="0" dirty="0" smtClean="0">
              <a:solidFill>
                <a:schemeClr val="tx1"/>
              </a:solidFill>
            </a:rPr>
            <a:t>:</a:t>
          </a:r>
          <a:r>
            <a:rPr lang="en-GB" sz="2000" b="1" noProof="0" dirty="0" smtClean="0">
              <a:solidFill>
                <a:schemeClr val="tx1"/>
              </a:solidFill>
            </a:rPr>
            <a:t> </a:t>
          </a:r>
          <a:r>
            <a:rPr lang="en-GB" sz="2800" b="1" u="sng" noProof="0" dirty="0" smtClean="0">
              <a:solidFill>
                <a:schemeClr val="tx1"/>
              </a:solidFill>
            </a:rPr>
            <a:t> </a:t>
          </a:r>
        </a:p>
      </dgm:t>
    </dgm:pt>
    <dgm:pt modelId="{31AABE1F-B6B6-458B-AA57-A6DE91ABC19F}" type="parTrans" cxnId="{0FF8E613-AADB-4845-ABC4-8433F34B112E}">
      <dgm:prSet/>
      <dgm:spPr/>
      <dgm:t>
        <a:bodyPr/>
        <a:lstStyle/>
        <a:p>
          <a:endParaRPr lang="en-GB" b="1" noProof="0" dirty="0"/>
        </a:p>
      </dgm:t>
    </dgm:pt>
    <dgm:pt modelId="{B9DA8F1D-554E-4730-B96D-7730DDD8E476}" type="sibTrans" cxnId="{0FF8E613-AADB-4845-ABC4-8433F34B112E}">
      <dgm:prSet/>
      <dgm:spPr/>
      <dgm:t>
        <a:bodyPr/>
        <a:lstStyle/>
        <a:p>
          <a:endParaRPr lang="en-GB" b="1" noProof="0" dirty="0"/>
        </a:p>
      </dgm:t>
    </dgm:pt>
    <dgm:pt modelId="{3CBE1079-628B-442D-A805-DAAAA94DA306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cs-CZ" sz="1600" b="1" baseline="0" noProof="0" dirty="0" smtClean="0">
              <a:solidFill>
                <a:schemeClr val="tx1"/>
              </a:solidFill>
            </a:rPr>
            <a:t>školní psycholog</a:t>
          </a:r>
        </a:p>
        <a:p>
          <a:pPr algn="ctr">
            <a:spcAft>
              <a:spcPts val="0"/>
            </a:spcAft>
          </a:pPr>
          <a:r>
            <a:rPr lang="cs-CZ" sz="1600" b="1" baseline="0" noProof="0" dirty="0" smtClean="0">
              <a:solidFill>
                <a:schemeClr val="tx1"/>
              </a:solidFill>
            </a:rPr>
            <a:t>výchovný poradci 2 </a:t>
          </a:r>
        </a:p>
        <a:p>
          <a:pPr algn="ctr">
            <a:spcAft>
              <a:spcPts val="0"/>
            </a:spcAft>
          </a:pPr>
          <a:r>
            <a:rPr lang="cs-CZ" sz="1600" b="1" baseline="0" noProof="0" dirty="0" smtClean="0">
              <a:solidFill>
                <a:schemeClr val="tx1"/>
              </a:solidFill>
            </a:rPr>
            <a:t>speciální pedagog</a:t>
          </a:r>
        </a:p>
        <a:p>
          <a:pPr algn="ctr">
            <a:spcAft>
              <a:spcPts val="0"/>
            </a:spcAft>
          </a:pPr>
          <a:r>
            <a:rPr lang="cs-CZ" sz="1600" b="1" baseline="0" noProof="0" dirty="0" smtClean="0">
              <a:solidFill>
                <a:schemeClr val="tx1"/>
              </a:solidFill>
            </a:rPr>
            <a:t>metodik prevence</a:t>
          </a:r>
        </a:p>
      </dgm:t>
    </dgm:pt>
    <dgm:pt modelId="{8DDF8FAA-A557-41D3-800C-49D55135FBB5}" type="parTrans" cxnId="{CB74F90E-9A22-4E0A-84A6-5997FBE29E4C}">
      <dgm:prSet/>
      <dgm:spPr/>
      <dgm:t>
        <a:bodyPr/>
        <a:lstStyle/>
        <a:p>
          <a:endParaRPr lang="en-GB" b="1" noProof="0" dirty="0"/>
        </a:p>
      </dgm:t>
    </dgm:pt>
    <dgm:pt modelId="{D6EF648C-5794-4B31-B456-BD0D2B985A7D}" type="sibTrans" cxnId="{CB74F90E-9A22-4E0A-84A6-5997FBE29E4C}">
      <dgm:prSet/>
      <dgm:spPr/>
      <dgm:t>
        <a:bodyPr/>
        <a:lstStyle/>
        <a:p>
          <a:endParaRPr lang="en-GB" b="1" noProof="0" dirty="0"/>
        </a:p>
      </dgm:t>
    </dgm:pt>
    <dgm:pt modelId="{334984E1-0BC1-4335-A80F-E86CC6E2946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2000" b="1" noProof="0" dirty="0" smtClean="0">
              <a:solidFill>
                <a:schemeClr val="tx1"/>
              </a:solidFill>
            </a:rPr>
            <a:t>25 </a:t>
          </a:r>
          <a:r>
            <a:rPr lang="cs-CZ" sz="2000" b="1" noProof="0" dirty="0" smtClean="0">
              <a:solidFill>
                <a:schemeClr val="tx1"/>
              </a:solidFill>
            </a:rPr>
            <a:t>vyučujících</a:t>
          </a:r>
          <a:endParaRPr lang="en-GB" sz="2000" b="1" noProof="0" dirty="0" smtClean="0">
            <a:solidFill>
              <a:schemeClr val="tx1"/>
            </a:solidFill>
          </a:endParaRPr>
        </a:p>
      </dgm:t>
    </dgm:pt>
    <dgm:pt modelId="{44583759-BA5D-4C0D-9956-BBA63F8F1B64}" type="parTrans" cxnId="{7B04A2F0-2C1F-4F52-A8F3-7EA055842718}">
      <dgm:prSet/>
      <dgm:spPr/>
      <dgm:t>
        <a:bodyPr/>
        <a:lstStyle/>
        <a:p>
          <a:endParaRPr lang="en-GB" noProof="0" dirty="0"/>
        </a:p>
      </dgm:t>
    </dgm:pt>
    <dgm:pt modelId="{B921DA1C-A5EE-4A24-A5B0-A753965FF235}" type="sibTrans" cxnId="{7B04A2F0-2C1F-4F52-A8F3-7EA055842718}">
      <dgm:prSet/>
      <dgm:spPr/>
      <dgm:t>
        <a:bodyPr/>
        <a:lstStyle/>
        <a:p>
          <a:endParaRPr lang="en-GB" noProof="0" dirty="0"/>
        </a:p>
      </dgm:t>
    </dgm:pt>
    <dgm:pt modelId="{C3FF7895-A14B-4F4B-AC54-687D67D6F718}">
      <dgm:prSet custT="1"/>
      <dgm:spPr/>
      <dgm:t>
        <a:bodyPr/>
        <a:lstStyle/>
        <a:p>
          <a:pPr algn="ctr">
            <a:spcAft>
              <a:spcPct val="35000"/>
            </a:spcAft>
          </a:pPr>
          <a:r>
            <a:rPr lang="en-GB" sz="2000" b="1" noProof="0" dirty="0" smtClean="0">
              <a:solidFill>
                <a:schemeClr val="tx1"/>
              </a:solidFill>
            </a:rPr>
            <a:t>25 </a:t>
          </a:r>
          <a:r>
            <a:rPr lang="cs-CZ" sz="2000" b="1" noProof="0" dirty="0" smtClean="0">
              <a:solidFill>
                <a:schemeClr val="tx1"/>
              </a:solidFill>
            </a:rPr>
            <a:t>vyučujících</a:t>
          </a:r>
          <a:endParaRPr lang="en-GB" sz="2000" b="1" u="sng" noProof="0" dirty="0" smtClean="0">
            <a:solidFill>
              <a:schemeClr val="tx1"/>
            </a:solidFill>
          </a:endParaRPr>
        </a:p>
      </dgm:t>
    </dgm:pt>
    <dgm:pt modelId="{B6E69F9D-E8D0-471C-8561-C097BE2A658C}" type="parTrans" cxnId="{53F2EBCC-330B-47FA-90C8-DB671BD47560}">
      <dgm:prSet/>
      <dgm:spPr/>
      <dgm:t>
        <a:bodyPr/>
        <a:lstStyle/>
        <a:p>
          <a:endParaRPr lang="en-GB" noProof="0" dirty="0"/>
        </a:p>
      </dgm:t>
    </dgm:pt>
    <dgm:pt modelId="{AFF7F861-54D6-4511-9B85-BA91B54B397E}" type="sibTrans" cxnId="{53F2EBCC-330B-47FA-90C8-DB671BD47560}">
      <dgm:prSet/>
      <dgm:spPr/>
      <dgm:t>
        <a:bodyPr/>
        <a:lstStyle/>
        <a:p>
          <a:endParaRPr lang="en-GB" noProof="0" dirty="0"/>
        </a:p>
      </dgm:t>
    </dgm:pt>
    <dgm:pt modelId="{F38E2DBA-B111-4636-92A6-CED90B46E352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cs-CZ" sz="2000" b="1" noProof="0" dirty="0" smtClean="0">
              <a:solidFill>
                <a:schemeClr val="tx1"/>
              </a:solidFill>
            </a:rPr>
            <a:t>28 třídních učitelů + ostatní učitelé</a:t>
          </a:r>
          <a:endParaRPr lang="en-GB" sz="2000" b="1" noProof="0" dirty="0">
            <a:solidFill>
              <a:schemeClr val="tx1"/>
            </a:solidFill>
          </a:endParaRPr>
        </a:p>
      </dgm:t>
    </dgm:pt>
    <dgm:pt modelId="{1AF3B2E8-C966-4E7D-A323-0E873E0B0346}" type="parTrans" cxnId="{47D8EAC0-68C8-48E5-A9E0-F86C8AC441C9}">
      <dgm:prSet/>
      <dgm:spPr/>
      <dgm:t>
        <a:bodyPr/>
        <a:lstStyle/>
        <a:p>
          <a:endParaRPr lang="cs-CZ"/>
        </a:p>
      </dgm:t>
    </dgm:pt>
    <dgm:pt modelId="{3A9C9C6A-C6A9-4788-8E97-7CA48A3BFFD2}" type="sibTrans" cxnId="{47D8EAC0-68C8-48E5-A9E0-F86C8AC441C9}">
      <dgm:prSet/>
      <dgm:spPr/>
      <dgm:t>
        <a:bodyPr/>
        <a:lstStyle/>
        <a:p>
          <a:endParaRPr lang="cs-CZ"/>
        </a:p>
      </dgm:t>
    </dgm:pt>
    <dgm:pt modelId="{B68D2E85-1279-4EAB-9B8A-A69140640957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>
            <a:spcAft>
              <a:spcPct val="35000"/>
            </a:spcAft>
          </a:pPr>
          <a:endParaRPr lang="en-GB" sz="2000" b="1" noProof="0" dirty="0" smtClean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en-GB" sz="2000" b="1" noProof="0" dirty="0" smtClean="0">
              <a:solidFill>
                <a:schemeClr val="tx1"/>
              </a:solidFill>
            </a:rPr>
            <a:t>25 </a:t>
          </a:r>
          <a:r>
            <a:rPr lang="cs-CZ" sz="2000" b="1" noProof="0" dirty="0" smtClean="0">
              <a:solidFill>
                <a:schemeClr val="tx1"/>
              </a:solidFill>
            </a:rPr>
            <a:t>vyučujících</a:t>
          </a:r>
          <a:endParaRPr lang="en-GB" sz="2000" b="1" noProof="0" dirty="0" smtClean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endParaRPr lang="en-GB" sz="2000" b="1" noProof="0" dirty="0">
            <a:solidFill>
              <a:schemeClr val="tx1"/>
            </a:solidFill>
          </a:endParaRPr>
        </a:p>
      </dgm:t>
    </dgm:pt>
    <dgm:pt modelId="{3B064B6B-6F48-42EB-9381-105928DEB7D3}" type="sibTrans" cxnId="{8822F51F-F054-443B-8416-EA088F29269B}">
      <dgm:prSet/>
      <dgm:spPr/>
      <dgm:t>
        <a:bodyPr/>
        <a:lstStyle/>
        <a:p>
          <a:endParaRPr lang="en-GB" noProof="0" dirty="0"/>
        </a:p>
      </dgm:t>
    </dgm:pt>
    <dgm:pt modelId="{CC0E03BC-1E3E-4BCA-8464-386A3DA44D15}" type="parTrans" cxnId="{8822F51F-F054-443B-8416-EA088F29269B}">
      <dgm:prSet/>
      <dgm:spPr/>
      <dgm:t>
        <a:bodyPr/>
        <a:lstStyle/>
        <a:p>
          <a:endParaRPr lang="en-GB" noProof="0" dirty="0"/>
        </a:p>
      </dgm:t>
    </dgm:pt>
    <dgm:pt modelId="{CD011391-42CB-41FA-B029-F9771C701D96}" type="pres">
      <dgm:prSet presAssocID="{B1241F91-6EA9-4477-9779-99758C33CF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35FFFB3-DA86-4FD8-B353-FF34E3AE9B73}" type="pres">
      <dgm:prSet presAssocID="{E947C84E-2625-47B0-9FFD-4164472037FC}" presName="hierRoot1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B9D13872-6BE5-468B-BBB6-4725B7643D17}" type="pres">
      <dgm:prSet presAssocID="{E947C84E-2625-47B0-9FFD-4164472037FC}" presName="rootComposite1" presStyleCnt="0"/>
      <dgm:spPr/>
      <dgm:t>
        <a:bodyPr/>
        <a:lstStyle/>
        <a:p>
          <a:endParaRPr lang="cs-CZ"/>
        </a:p>
      </dgm:t>
    </dgm:pt>
    <dgm:pt modelId="{010529C1-1C65-40E8-A158-0392D50C15F9}" type="pres">
      <dgm:prSet presAssocID="{E947C84E-2625-47B0-9FFD-4164472037FC}" presName="rootText1" presStyleLbl="node0" presStyleIdx="0" presStyleCnt="1" custScaleY="70376" custLinFactNeighborX="-447" custLinFactNeighborY="-7509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5B6189-44EA-4839-87F9-3F7DEF19E544}" type="pres">
      <dgm:prSet presAssocID="{E947C84E-2625-47B0-9FFD-4164472037F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0B25F222-6A8B-41CD-8312-F7C73CEB84D1}" type="pres">
      <dgm:prSet presAssocID="{E947C84E-2625-47B0-9FFD-4164472037FC}" presName="hierChild2" presStyleCnt="0"/>
      <dgm:spPr/>
      <dgm:t>
        <a:bodyPr/>
        <a:lstStyle/>
        <a:p>
          <a:endParaRPr lang="cs-CZ"/>
        </a:p>
      </dgm:t>
    </dgm:pt>
    <dgm:pt modelId="{7A029671-0060-476B-BD21-1676650497DE}" type="pres">
      <dgm:prSet presAssocID="{5167F275-65B1-4B1F-928B-4DFEE07F02E1}" presName="Name37" presStyleLbl="parChTrans1D2" presStyleIdx="0" presStyleCnt="4"/>
      <dgm:spPr/>
      <dgm:t>
        <a:bodyPr/>
        <a:lstStyle/>
        <a:p>
          <a:endParaRPr lang="cs-CZ"/>
        </a:p>
      </dgm:t>
    </dgm:pt>
    <dgm:pt modelId="{C4D0D95E-FA5A-49B8-BBBA-7BC776324AC1}" type="pres">
      <dgm:prSet presAssocID="{6E03A6D8-D94F-4BCF-B04B-A88213646210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A1A6D497-9EFC-4D1B-95D1-7887AE823BB0}" type="pres">
      <dgm:prSet presAssocID="{6E03A6D8-D94F-4BCF-B04B-A88213646210}" presName="rootComposite" presStyleCnt="0"/>
      <dgm:spPr/>
      <dgm:t>
        <a:bodyPr/>
        <a:lstStyle/>
        <a:p>
          <a:endParaRPr lang="cs-CZ"/>
        </a:p>
      </dgm:t>
    </dgm:pt>
    <dgm:pt modelId="{84BC7E62-FB1C-4888-AE35-962568E2934C}" type="pres">
      <dgm:prSet presAssocID="{6E03A6D8-D94F-4BCF-B04B-A88213646210}" presName="rootText" presStyleLbl="node2" presStyleIdx="0" presStyleCnt="4" custScaleX="112512" custScaleY="9027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B88882-E5D8-42C6-B6C1-AD093CD6CEF3}" type="pres">
      <dgm:prSet presAssocID="{6E03A6D8-D94F-4BCF-B04B-A88213646210}" presName="rootConnector" presStyleLbl="node2" presStyleIdx="0" presStyleCnt="4"/>
      <dgm:spPr/>
      <dgm:t>
        <a:bodyPr/>
        <a:lstStyle/>
        <a:p>
          <a:endParaRPr lang="cs-CZ"/>
        </a:p>
      </dgm:t>
    </dgm:pt>
    <dgm:pt modelId="{89DAFD01-3092-4EA3-BB06-E2D6177CDBF8}" type="pres">
      <dgm:prSet presAssocID="{6E03A6D8-D94F-4BCF-B04B-A88213646210}" presName="hierChild4" presStyleCnt="0"/>
      <dgm:spPr/>
      <dgm:t>
        <a:bodyPr/>
        <a:lstStyle/>
        <a:p>
          <a:endParaRPr lang="cs-CZ"/>
        </a:p>
      </dgm:t>
    </dgm:pt>
    <dgm:pt modelId="{B9E2D33A-B15F-4416-8DC8-A1727D35D1ED}" type="pres">
      <dgm:prSet presAssocID="{AB235C7A-9ABA-4F97-AC4B-31ABCD5D3278}" presName="Name37" presStyleLbl="parChTrans1D3" presStyleIdx="0" presStyleCnt="8"/>
      <dgm:spPr/>
      <dgm:t>
        <a:bodyPr/>
        <a:lstStyle/>
        <a:p>
          <a:endParaRPr lang="cs-CZ"/>
        </a:p>
      </dgm:t>
    </dgm:pt>
    <dgm:pt modelId="{5E2C459D-1B57-4546-A2BE-8A62A112F43A}" type="pres">
      <dgm:prSet presAssocID="{75DBBAB0-FE14-4250-9D75-5D60C49A8DBD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24C345A0-50B0-4FA7-8023-0BE9083C11C5}" type="pres">
      <dgm:prSet presAssocID="{75DBBAB0-FE14-4250-9D75-5D60C49A8DBD}" presName="rootComposite" presStyleCnt="0"/>
      <dgm:spPr/>
      <dgm:t>
        <a:bodyPr/>
        <a:lstStyle/>
        <a:p>
          <a:endParaRPr lang="cs-CZ"/>
        </a:p>
      </dgm:t>
    </dgm:pt>
    <dgm:pt modelId="{D3C83522-6AA2-4DC7-90B5-87967354B384}" type="pres">
      <dgm:prSet presAssocID="{75DBBAB0-FE14-4250-9D75-5D60C49A8DBD}" presName="rootText" presStyleLbl="node3" presStyleIdx="0" presStyleCnt="8" custScaleX="103267" custScaleY="119188" custLinFactNeighborX="-11878" custLinFactNeighborY="169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2AC096-E8AF-43D8-9B99-3CA96BBB88CF}" type="pres">
      <dgm:prSet presAssocID="{75DBBAB0-FE14-4250-9D75-5D60C49A8DBD}" presName="rootConnector" presStyleLbl="node3" presStyleIdx="0" presStyleCnt="8"/>
      <dgm:spPr/>
      <dgm:t>
        <a:bodyPr/>
        <a:lstStyle/>
        <a:p>
          <a:endParaRPr lang="cs-CZ"/>
        </a:p>
      </dgm:t>
    </dgm:pt>
    <dgm:pt modelId="{205630BD-AA53-4744-B09E-62C7C9FCCD87}" type="pres">
      <dgm:prSet presAssocID="{75DBBAB0-FE14-4250-9D75-5D60C49A8DBD}" presName="hierChild4" presStyleCnt="0"/>
      <dgm:spPr/>
      <dgm:t>
        <a:bodyPr/>
        <a:lstStyle/>
        <a:p>
          <a:endParaRPr lang="cs-CZ"/>
        </a:p>
      </dgm:t>
    </dgm:pt>
    <dgm:pt modelId="{4B97DFFE-DD34-426A-906D-EAC14A77105B}" type="pres">
      <dgm:prSet presAssocID="{75DBBAB0-FE14-4250-9D75-5D60C49A8DBD}" presName="hierChild5" presStyleCnt="0"/>
      <dgm:spPr/>
      <dgm:t>
        <a:bodyPr/>
        <a:lstStyle/>
        <a:p>
          <a:endParaRPr lang="cs-CZ"/>
        </a:p>
      </dgm:t>
    </dgm:pt>
    <dgm:pt modelId="{B761EC7E-DFC2-4952-8B8D-64D13293159F}" type="pres">
      <dgm:prSet presAssocID="{B6E69F9D-E8D0-471C-8561-C097BE2A658C}" presName="Name37" presStyleLbl="parChTrans1D3" presStyleIdx="1" presStyleCnt="8"/>
      <dgm:spPr/>
      <dgm:t>
        <a:bodyPr/>
        <a:lstStyle/>
        <a:p>
          <a:endParaRPr lang="cs-CZ"/>
        </a:p>
      </dgm:t>
    </dgm:pt>
    <dgm:pt modelId="{3B8B1DB8-3B9F-4728-A063-330D65C794B3}" type="pres">
      <dgm:prSet presAssocID="{C3FF7895-A14B-4F4B-AC54-687D67D6F718}" presName="hierRoot2" presStyleCnt="0">
        <dgm:presLayoutVars>
          <dgm:hierBranch val="init"/>
        </dgm:presLayoutVars>
      </dgm:prSet>
      <dgm:spPr/>
    </dgm:pt>
    <dgm:pt modelId="{F30AD0C7-2DAE-4E9B-9313-F61052C0F061}" type="pres">
      <dgm:prSet presAssocID="{C3FF7895-A14B-4F4B-AC54-687D67D6F718}" presName="rootComposite" presStyleCnt="0"/>
      <dgm:spPr/>
    </dgm:pt>
    <dgm:pt modelId="{A2EDED2C-1220-4088-8D45-53E56FB9B9DC}" type="pres">
      <dgm:prSet presAssocID="{C3FF7895-A14B-4F4B-AC54-687D67D6F718}" presName="rootText" presStyleLbl="node3" presStyleIdx="1" presStyleCnt="8" custScaleX="106358" custScaleY="106805" custLinFactNeighborX="-2714" custLinFactNeighborY="128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3844E0-612F-4A98-9645-1B6991824B5C}" type="pres">
      <dgm:prSet presAssocID="{C3FF7895-A14B-4F4B-AC54-687D67D6F718}" presName="rootConnector" presStyleLbl="node3" presStyleIdx="1" presStyleCnt="8"/>
      <dgm:spPr/>
      <dgm:t>
        <a:bodyPr/>
        <a:lstStyle/>
        <a:p>
          <a:endParaRPr lang="cs-CZ"/>
        </a:p>
      </dgm:t>
    </dgm:pt>
    <dgm:pt modelId="{4764053E-FF84-4872-A15C-46FE7A382AE6}" type="pres">
      <dgm:prSet presAssocID="{C3FF7895-A14B-4F4B-AC54-687D67D6F718}" presName="hierChild4" presStyleCnt="0"/>
      <dgm:spPr/>
    </dgm:pt>
    <dgm:pt modelId="{863F15B8-47F8-4BFD-B339-647F1A8FED91}" type="pres">
      <dgm:prSet presAssocID="{C3FF7895-A14B-4F4B-AC54-687D67D6F718}" presName="hierChild5" presStyleCnt="0"/>
      <dgm:spPr/>
    </dgm:pt>
    <dgm:pt modelId="{CB4838E9-2BB8-469C-BAC0-DE2E7A2CBA77}" type="pres">
      <dgm:prSet presAssocID="{6E03A6D8-D94F-4BCF-B04B-A88213646210}" presName="hierChild5" presStyleCnt="0"/>
      <dgm:spPr/>
      <dgm:t>
        <a:bodyPr/>
        <a:lstStyle/>
        <a:p>
          <a:endParaRPr lang="cs-CZ"/>
        </a:p>
      </dgm:t>
    </dgm:pt>
    <dgm:pt modelId="{91175CA7-8DD1-49A7-BDC2-BF3DC6211A6A}" type="pres">
      <dgm:prSet presAssocID="{C1015516-E02C-4D9A-8820-D8443E0474B5}" presName="Name37" presStyleLbl="parChTrans1D2" presStyleIdx="1" presStyleCnt="4"/>
      <dgm:spPr/>
      <dgm:t>
        <a:bodyPr/>
        <a:lstStyle/>
        <a:p>
          <a:endParaRPr lang="cs-CZ"/>
        </a:p>
      </dgm:t>
    </dgm:pt>
    <dgm:pt modelId="{1D512C64-834E-4246-951D-624ECF79C8D7}" type="pres">
      <dgm:prSet presAssocID="{14C5A9A2-42B6-4E32-B4B9-9C03E2C3DA47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AC95C5EE-5598-4F76-A343-0980D9F76CA6}" type="pres">
      <dgm:prSet presAssocID="{14C5A9A2-42B6-4E32-B4B9-9C03E2C3DA47}" presName="rootComposite" presStyleCnt="0"/>
      <dgm:spPr/>
      <dgm:t>
        <a:bodyPr/>
        <a:lstStyle/>
        <a:p>
          <a:endParaRPr lang="cs-CZ"/>
        </a:p>
      </dgm:t>
    </dgm:pt>
    <dgm:pt modelId="{F2D69E81-7C71-4A0D-8BC0-2EDA38F1FF34}" type="pres">
      <dgm:prSet presAssocID="{14C5A9A2-42B6-4E32-B4B9-9C03E2C3DA47}" presName="rootText" presStyleLbl="node2" presStyleIdx="1" presStyleCnt="4" custScaleX="111014" custScaleY="878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E267CF-0FC9-4AD7-95E8-5496EB0D1D70}" type="pres">
      <dgm:prSet presAssocID="{14C5A9A2-42B6-4E32-B4B9-9C03E2C3DA47}" presName="rootConnector" presStyleLbl="node2" presStyleIdx="1" presStyleCnt="4"/>
      <dgm:spPr/>
      <dgm:t>
        <a:bodyPr/>
        <a:lstStyle/>
        <a:p>
          <a:endParaRPr lang="cs-CZ"/>
        </a:p>
      </dgm:t>
    </dgm:pt>
    <dgm:pt modelId="{3699B3A1-2CE9-4CD8-BADA-29989DC97902}" type="pres">
      <dgm:prSet presAssocID="{14C5A9A2-42B6-4E32-B4B9-9C03E2C3DA47}" presName="hierChild4" presStyleCnt="0"/>
      <dgm:spPr/>
      <dgm:t>
        <a:bodyPr/>
        <a:lstStyle/>
        <a:p>
          <a:endParaRPr lang="cs-CZ"/>
        </a:p>
      </dgm:t>
    </dgm:pt>
    <dgm:pt modelId="{308F9530-F72F-430E-9AD4-1273A43A0DA6}" type="pres">
      <dgm:prSet presAssocID="{AE11F9B5-F0B2-4B80-BCBE-8CFE4604CCE4}" presName="Name37" presStyleLbl="parChTrans1D3" presStyleIdx="2" presStyleCnt="8"/>
      <dgm:spPr/>
      <dgm:t>
        <a:bodyPr/>
        <a:lstStyle/>
        <a:p>
          <a:endParaRPr lang="cs-CZ"/>
        </a:p>
      </dgm:t>
    </dgm:pt>
    <dgm:pt modelId="{59877E06-8B13-4916-BB54-CB2AFAA8E7B8}" type="pres">
      <dgm:prSet presAssocID="{9DDBCD0B-3051-4D2A-987E-55AEF9083ABA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0863DF16-BA52-4A4F-AC12-1DFEC7E8C576}" type="pres">
      <dgm:prSet presAssocID="{9DDBCD0B-3051-4D2A-987E-55AEF9083ABA}" presName="rootComposite" presStyleCnt="0"/>
      <dgm:spPr/>
      <dgm:t>
        <a:bodyPr/>
        <a:lstStyle/>
        <a:p>
          <a:endParaRPr lang="cs-CZ"/>
        </a:p>
      </dgm:t>
    </dgm:pt>
    <dgm:pt modelId="{05D15935-C70B-428A-AA37-C83A5F5CFE9C}" type="pres">
      <dgm:prSet presAssocID="{9DDBCD0B-3051-4D2A-987E-55AEF9083ABA}" presName="rootText" presStyleLbl="node3" presStyleIdx="2" presStyleCnt="8" custScaleX="108234" custScaleY="110567" custLinFactNeighborX="-8122" custLinFactNeighborY="90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543962-5D55-4478-A574-71C17A81AB9F}" type="pres">
      <dgm:prSet presAssocID="{9DDBCD0B-3051-4D2A-987E-55AEF9083ABA}" presName="rootConnector" presStyleLbl="node3" presStyleIdx="2" presStyleCnt="8"/>
      <dgm:spPr/>
      <dgm:t>
        <a:bodyPr/>
        <a:lstStyle/>
        <a:p>
          <a:endParaRPr lang="cs-CZ"/>
        </a:p>
      </dgm:t>
    </dgm:pt>
    <dgm:pt modelId="{2F8B3E9B-70EB-4E52-B4A6-ABDD3A446A74}" type="pres">
      <dgm:prSet presAssocID="{9DDBCD0B-3051-4D2A-987E-55AEF9083ABA}" presName="hierChild4" presStyleCnt="0"/>
      <dgm:spPr/>
      <dgm:t>
        <a:bodyPr/>
        <a:lstStyle/>
        <a:p>
          <a:endParaRPr lang="cs-CZ"/>
        </a:p>
      </dgm:t>
    </dgm:pt>
    <dgm:pt modelId="{57B624E7-7E46-4C6F-A485-7CEB66C70485}" type="pres">
      <dgm:prSet presAssocID="{9DDBCD0B-3051-4D2A-987E-55AEF9083ABA}" presName="hierChild5" presStyleCnt="0"/>
      <dgm:spPr/>
      <dgm:t>
        <a:bodyPr/>
        <a:lstStyle/>
        <a:p>
          <a:endParaRPr lang="cs-CZ"/>
        </a:p>
      </dgm:t>
    </dgm:pt>
    <dgm:pt modelId="{70708CF1-487A-4419-91EB-89F5DB942170}" type="pres">
      <dgm:prSet presAssocID="{44583759-BA5D-4C0D-9956-BBA63F8F1B64}" presName="Name37" presStyleLbl="parChTrans1D3" presStyleIdx="3" presStyleCnt="8"/>
      <dgm:spPr/>
      <dgm:t>
        <a:bodyPr/>
        <a:lstStyle/>
        <a:p>
          <a:endParaRPr lang="cs-CZ"/>
        </a:p>
      </dgm:t>
    </dgm:pt>
    <dgm:pt modelId="{F18B51E6-96C3-43FA-93E0-C9843F18C23F}" type="pres">
      <dgm:prSet presAssocID="{334984E1-0BC1-4335-A80F-E86CC6E29463}" presName="hierRoot2" presStyleCnt="0">
        <dgm:presLayoutVars>
          <dgm:hierBranch val="init"/>
        </dgm:presLayoutVars>
      </dgm:prSet>
      <dgm:spPr/>
    </dgm:pt>
    <dgm:pt modelId="{EA0474BA-9A89-4764-AB6C-368F491E0BE4}" type="pres">
      <dgm:prSet presAssocID="{334984E1-0BC1-4335-A80F-E86CC6E29463}" presName="rootComposite" presStyleCnt="0"/>
      <dgm:spPr/>
    </dgm:pt>
    <dgm:pt modelId="{0EB000D2-1D1A-4A00-826A-82A35A45D172}" type="pres">
      <dgm:prSet presAssocID="{334984E1-0BC1-4335-A80F-E86CC6E29463}" presName="rootText" presStyleLbl="node3" presStyleIdx="3" presStyleCnt="8" custScaleX="105004" custScaleY="110103" custLinFactNeighborX="-1000" custLinFactNeighborY="197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8C46E0-0B33-4CC4-903D-77E912E9B5F0}" type="pres">
      <dgm:prSet presAssocID="{334984E1-0BC1-4335-A80F-E86CC6E29463}" presName="rootConnector" presStyleLbl="node3" presStyleIdx="3" presStyleCnt="8"/>
      <dgm:spPr/>
      <dgm:t>
        <a:bodyPr/>
        <a:lstStyle/>
        <a:p>
          <a:endParaRPr lang="cs-CZ"/>
        </a:p>
      </dgm:t>
    </dgm:pt>
    <dgm:pt modelId="{B4A60473-127E-441B-A51F-0403C819611E}" type="pres">
      <dgm:prSet presAssocID="{334984E1-0BC1-4335-A80F-E86CC6E29463}" presName="hierChild4" presStyleCnt="0"/>
      <dgm:spPr/>
    </dgm:pt>
    <dgm:pt modelId="{13B123E9-38CC-49FE-BD92-0EE70EBF0DEF}" type="pres">
      <dgm:prSet presAssocID="{334984E1-0BC1-4335-A80F-E86CC6E29463}" presName="hierChild5" presStyleCnt="0"/>
      <dgm:spPr/>
    </dgm:pt>
    <dgm:pt modelId="{AAACBC2E-24FF-42A0-8C05-FAFEE1969FF3}" type="pres">
      <dgm:prSet presAssocID="{14C5A9A2-42B6-4E32-B4B9-9C03E2C3DA47}" presName="hierChild5" presStyleCnt="0"/>
      <dgm:spPr/>
      <dgm:t>
        <a:bodyPr/>
        <a:lstStyle/>
        <a:p>
          <a:endParaRPr lang="cs-CZ"/>
        </a:p>
      </dgm:t>
    </dgm:pt>
    <dgm:pt modelId="{BD43C7D9-D404-4F81-9D66-775FBDC5FF9F}" type="pres">
      <dgm:prSet presAssocID="{06FB8B01-D1C0-4CD0-A487-A6D41EA89651}" presName="Name37" presStyleLbl="parChTrans1D2" presStyleIdx="2" presStyleCnt="4"/>
      <dgm:spPr/>
      <dgm:t>
        <a:bodyPr/>
        <a:lstStyle/>
        <a:p>
          <a:endParaRPr lang="cs-CZ"/>
        </a:p>
      </dgm:t>
    </dgm:pt>
    <dgm:pt modelId="{C47CB479-7658-4B75-A40C-D1DA4FB7F44D}" type="pres">
      <dgm:prSet presAssocID="{3C5B2681-BCAC-48F4-9548-FBA628AB74AB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68A5B83F-39A3-4EFA-B1DB-7ECF26839A2E}" type="pres">
      <dgm:prSet presAssocID="{3C5B2681-BCAC-48F4-9548-FBA628AB74AB}" presName="rootComposite" presStyleCnt="0"/>
      <dgm:spPr/>
      <dgm:t>
        <a:bodyPr/>
        <a:lstStyle/>
        <a:p>
          <a:endParaRPr lang="cs-CZ"/>
        </a:p>
      </dgm:t>
    </dgm:pt>
    <dgm:pt modelId="{B198A839-F082-4044-B8A7-A74E682F30B7}" type="pres">
      <dgm:prSet presAssocID="{3C5B2681-BCAC-48F4-9548-FBA628AB74AB}" presName="rootText" presStyleLbl="node2" presStyleIdx="2" presStyleCnt="4" custScaleX="118215" custScaleY="8476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BA00FC3-EB1C-4ED4-9B45-13C56410E124}" type="pres">
      <dgm:prSet presAssocID="{3C5B2681-BCAC-48F4-9548-FBA628AB74AB}" presName="rootConnector" presStyleLbl="node2" presStyleIdx="2" presStyleCnt="4"/>
      <dgm:spPr/>
      <dgm:t>
        <a:bodyPr/>
        <a:lstStyle/>
        <a:p>
          <a:endParaRPr lang="cs-CZ"/>
        </a:p>
      </dgm:t>
    </dgm:pt>
    <dgm:pt modelId="{F6FA6658-4AC8-42CB-9A41-9E05E0431EB1}" type="pres">
      <dgm:prSet presAssocID="{3C5B2681-BCAC-48F4-9548-FBA628AB74AB}" presName="hierChild4" presStyleCnt="0"/>
      <dgm:spPr/>
      <dgm:t>
        <a:bodyPr/>
        <a:lstStyle/>
        <a:p>
          <a:endParaRPr lang="cs-CZ"/>
        </a:p>
      </dgm:t>
    </dgm:pt>
    <dgm:pt modelId="{F2FA479C-6A96-4A6A-84D8-8ADCB16D8273}" type="pres">
      <dgm:prSet presAssocID="{31AABE1F-B6B6-458B-AA57-A6DE91ABC19F}" presName="Name37" presStyleLbl="parChTrans1D3" presStyleIdx="4" presStyleCnt="8"/>
      <dgm:spPr/>
      <dgm:t>
        <a:bodyPr/>
        <a:lstStyle/>
        <a:p>
          <a:endParaRPr lang="cs-CZ"/>
        </a:p>
      </dgm:t>
    </dgm:pt>
    <dgm:pt modelId="{240C541B-DAE2-4838-908D-8D916B304BD4}" type="pres">
      <dgm:prSet presAssocID="{F4A8DF3D-9086-4B82-A61C-62BE663E8836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7C3A14F6-A414-4031-8C07-93CFC6CA00A8}" type="pres">
      <dgm:prSet presAssocID="{F4A8DF3D-9086-4B82-A61C-62BE663E8836}" presName="rootComposite" presStyleCnt="0"/>
      <dgm:spPr/>
      <dgm:t>
        <a:bodyPr/>
        <a:lstStyle/>
        <a:p>
          <a:endParaRPr lang="cs-CZ"/>
        </a:p>
      </dgm:t>
    </dgm:pt>
    <dgm:pt modelId="{FC2648F3-6B43-494B-BFBF-CF12E1084274}" type="pres">
      <dgm:prSet presAssocID="{F4A8DF3D-9086-4B82-A61C-62BE663E8836}" presName="rootText" presStyleLbl="node3" presStyleIdx="4" presStyleCnt="8" custScaleX="96395" custScaleY="97465" custLinFactNeighborX="-8493" custLinFactNeighborY="162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6AA8EA-145A-4C1D-A75D-EA31777D622B}" type="pres">
      <dgm:prSet presAssocID="{F4A8DF3D-9086-4B82-A61C-62BE663E8836}" presName="rootConnector" presStyleLbl="node3" presStyleIdx="4" presStyleCnt="8"/>
      <dgm:spPr/>
      <dgm:t>
        <a:bodyPr/>
        <a:lstStyle/>
        <a:p>
          <a:endParaRPr lang="cs-CZ"/>
        </a:p>
      </dgm:t>
    </dgm:pt>
    <dgm:pt modelId="{1506A155-0D25-4A06-8B08-A98A07F737E0}" type="pres">
      <dgm:prSet presAssocID="{F4A8DF3D-9086-4B82-A61C-62BE663E8836}" presName="hierChild4" presStyleCnt="0"/>
      <dgm:spPr/>
      <dgm:t>
        <a:bodyPr/>
        <a:lstStyle/>
        <a:p>
          <a:endParaRPr lang="cs-CZ"/>
        </a:p>
      </dgm:t>
    </dgm:pt>
    <dgm:pt modelId="{7447BDB8-71C8-4F6D-9438-EAB856351715}" type="pres">
      <dgm:prSet presAssocID="{F4A8DF3D-9086-4B82-A61C-62BE663E8836}" presName="hierChild5" presStyleCnt="0"/>
      <dgm:spPr/>
      <dgm:t>
        <a:bodyPr/>
        <a:lstStyle/>
        <a:p>
          <a:endParaRPr lang="cs-CZ"/>
        </a:p>
      </dgm:t>
    </dgm:pt>
    <dgm:pt modelId="{E647299A-21F6-4BC9-8C1E-4CA1408DE8BA}" type="pres">
      <dgm:prSet presAssocID="{CC0E03BC-1E3E-4BCA-8464-386A3DA44D15}" presName="Name37" presStyleLbl="parChTrans1D3" presStyleIdx="5" presStyleCnt="8"/>
      <dgm:spPr/>
      <dgm:t>
        <a:bodyPr/>
        <a:lstStyle/>
        <a:p>
          <a:endParaRPr lang="cs-CZ"/>
        </a:p>
      </dgm:t>
    </dgm:pt>
    <dgm:pt modelId="{2DBB5C81-7C04-4364-AEC8-6637C5A0F4A1}" type="pres">
      <dgm:prSet presAssocID="{B68D2E85-1279-4EAB-9B8A-A69140640957}" presName="hierRoot2" presStyleCnt="0">
        <dgm:presLayoutVars>
          <dgm:hierBranch val="init"/>
        </dgm:presLayoutVars>
      </dgm:prSet>
      <dgm:spPr/>
    </dgm:pt>
    <dgm:pt modelId="{58B83C75-0F29-4BAF-97A0-BEEEE46C61CE}" type="pres">
      <dgm:prSet presAssocID="{B68D2E85-1279-4EAB-9B8A-A69140640957}" presName="rootComposite" presStyleCnt="0"/>
      <dgm:spPr/>
    </dgm:pt>
    <dgm:pt modelId="{ED8A39F9-46D9-4D05-B8AB-6045C442994F}" type="pres">
      <dgm:prSet presAssocID="{B68D2E85-1279-4EAB-9B8A-A69140640957}" presName="rootText" presStyleLbl="node3" presStyleIdx="5" presStyleCnt="8" custScaleX="112172" custScaleY="110608" custLinFactNeighborX="-464" custLinFactNeighborY="3208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C060FF-4527-4024-BF17-4F6DE384D4EF}" type="pres">
      <dgm:prSet presAssocID="{B68D2E85-1279-4EAB-9B8A-A69140640957}" presName="rootConnector" presStyleLbl="node3" presStyleIdx="5" presStyleCnt="8"/>
      <dgm:spPr/>
      <dgm:t>
        <a:bodyPr/>
        <a:lstStyle/>
        <a:p>
          <a:endParaRPr lang="cs-CZ"/>
        </a:p>
      </dgm:t>
    </dgm:pt>
    <dgm:pt modelId="{59873631-0EC3-4A8D-9542-542FC77DB4B2}" type="pres">
      <dgm:prSet presAssocID="{B68D2E85-1279-4EAB-9B8A-A69140640957}" presName="hierChild4" presStyleCnt="0"/>
      <dgm:spPr/>
    </dgm:pt>
    <dgm:pt modelId="{3BD6AB55-AD8F-4DDC-A41E-287A2A43DDC9}" type="pres">
      <dgm:prSet presAssocID="{B68D2E85-1279-4EAB-9B8A-A69140640957}" presName="hierChild5" presStyleCnt="0"/>
      <dgm:spPr/>
    </dgm:pt>
    <dgm:pt modelId="{E232C3A9-A45A-446E-8B4F-31487676DDDA}" type="pres">
      <dgm:prSet presAssocID="{3C5B2681-BCAC-48F4-9548-FBA628AB74AB}" presName="hierChild5" presStyleCnt="0"/>
      <dgm:spPr/>
      <dgm:t>
        <a:bodyPr/>
        <a:lstStyle/>
        <a:p>
          <a:endParaRPr lang="cs-CZ"/>
        </a:p>
      </dgm:t>
    </dgm:pt>
    <dgm:pt modelId="{6010D40F-9F50-4E6D-81EC-87E7A64CE95F}" type="pres">
      <dgm:prSet presAssocID="{0FB51EE9-F9F2-4AEC-BEED-80633B678A18}" presName="Name37" presStyleLbl="parChTrans1D2" presStyleIdx="3" presStyleCnt="4"/>
      <dgm:spPr/>
      <dgm:t>
        <a:bodyPr/>
        <a:lstStyle/>
        <a:p>
          <a:endParaRPr lang="cs-CZ"/>
        </a:p>
      </dgm:t>
    </dgm:pt>
    <dgm:pt modelId="{470667A2-7176-4C30-8E5C-D3F3BF2E2D1B}" type="pres">
      <dgm:prSet presAssocID="{8D410040-BD0F-4DB2-9F18-D6BB98913830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5A1A6B42-61A4-49D6-8344-6CAC8EE88195}" type="pres">
      <dgm:prSet presAssocID="{8D410040-BD0F-4DB2-9F18-D6BB98913830}" presName="rootComposite" presStyleCnt="0"/>
      <dgm:spPr/>
      <dgm:t>
        <a:bodyPr/>
        <a:lstStyle/>
        <a:p>
          <a:endParaRPr lang="cs-CZ"/>
        </a:p>
      </dgm:t>
    </dgm:pt>
    <dgm:pt modelId="{3FE7C449-249A-4660-95B5-EA0A829BC85C}" type="pres">
      <dgm:prSet presAssocID="{8D410040-BD0F-4DB2-9F18-D6BB98913830}" presName="rootText" presStyleLbl="node2" presStyleIdx="3" presStyleCnt="4" custScaleX="110372" custScaleY="90482" custLinFactNeighborX="-5400" custLinFactNeighborY="-180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3C28460-D3FF-44C1-9EDF-6F2FC25160D0}" type="pres">
      <dgm:prSet presAssocID="{8D410040-BD0F-4DB2-9F18-D6BB98913830}" presName="rootConnector" presStyleLbl="node2" presStyleIdx="3" presStyleCnt="4"/>
      <dgm:spPr/>
      <dgm:t>
        <a:bodyPr/>
        <a:lstStyle/>
        <a:p>
          <a:endParaRPr lang="cs-CZ"/>
        </a:p>
      </dgm:t>
    </dgm:pt>
    <dgm:pt modelId="{577C0D01-EE76-426C-ABBE-5BB9798DD7C9}" type="pres">
      <dgm:prSet presAssocID="{8D410040-BD0F-4DB2-9F18-D6BB98913830}" presName="hierChild4" presStyleCnt="0"/>
      <dgm:spPr/>
      <dgm:t>
        <a:bodyPr/>
        <a:lstStyle/>
        <a:p>
          <a:endParaRPr lang="cs-CZ"/>
        </a:p>
      </dgm:t>
    </dgm:pt>
    <dgm:pt modelId="{6516101B-2E1F-466C-8D37-7DD434048EA2}" type="pres">
      <dgm:prSet presAssocID="{8DDF8FAA-A557-41D3-800C-49D55135FBB5}" presName="Name37" presStyleLbl="parChTrans1D3" presStyleIdx="6" presStyleCnt="8"/>
      <dgm:spPr/>
      <dgm:t>
        <a:bodyPr/>
        <a:lstStyle/>
        <a:p>
          <a:endParaRPr lang="cs-CZ"/>
        </a:p>
      </dgm:t>
    </dgm:pt>
    <dgm:pt modelId="{8DF5EC57-8327-468F-B64E-6B762F0B0304}" type="pres">
      <dgm:prSet presAssocID="{3CBE1079-628B-442D-A805-DAAAA94DA306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C17A1E04-DB95-4AC8-A42C-EF0BC28715CA}" type="pres">
      <dgm:prSet presAssocID="{3CBE1079-628B-442D-A805-DAAAA94DA306}" presName="rootComposite" presStyleCnt="0"/>
      <dgm:spPr/>
      <dgm:t>
        <a:bodyPr/>
        <a:lstStyle/>
        <a:p>
          <a:endParaRPr lang="cs-CZ"/>
        </a:p>
      </dgm:t>
    </dgm:pt>
    <dgm:pt modelId="{586A74DE-CA70-4716-8C5E-EBE04FAC9E4E}" type="pres">
      <dgm:prSet presAssocID="{3CBE1079-628B-442D-A805-DAAAA94DA306}" presName="rootText" presStyleLbl="node3" presStyleIdx="6" presStyleCnt="8" custScaleX="112515" custScaleY="110418" custLinFactNeighborX="-15489" custLinFactNeighborY="65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F284EF-A325-4096-9368-4A117BC42A07}" type="pres">
      <dgm:prSet presAssocID="{3CBE1079-628B-442D-A805-DAAAA94DA306}" presName="rootConnector" presStyleLbl="node3" presStyleIdx="6" presStyleCnt="8"/>
      <dgm:spPr/>
      <dgm:t>
        <a:bodyPr/>
        <a:lstStyle/>
        <a:p>
          <a:endParaRPr lang="cs-CZ"/>
        </a:p>
      </dgm:t>
    </dgm:pt>
    <dgm:pt modelId="{22D2B62D-0BBB-4DBD-B633-A4A746A9D29B}" type="pres">
      <dgm:prSet presAssocID="{3CBE1079-628B-442D-A805-DAAAA94DA306}" presName="hierChild4" presStyleCnt="0"/>
      <dgm:spPr/>
      <dgm:t>
        <a:bodyPr/>
        <a:lstStyle/>
        <a:p>
          <a:endParaRPr lang="cs-CZ"/>
        </a:p>
      </dgm:t>
    </dgm:pt>
    <dgm:pt modelId="{D0B99F51-B5CE-4211-BEBA-2156D46048F5}" type="pres">
      <dgm:prSet presAssocID="{3CBE1079-628B-442D-A805-DAAAA94DA306}" presName="hierChild5" presStyleCnt="0"/>
      <dgm:spPr/>
      <dgm:t>
        <a:bodyPr/>
        <a:lstStyle/>
        <a:p>
          <a:endParaRPr lang="cs-CZ"/>
        </a:p>
      </dgm:t>
    </dgm:pt>
    <dgm:pt modelId="{258AE31E-A833-4C76-BBBB-6993DC592638}" type="pres">
      <dgm:prSet presAssocID="{1AF3B2E8-C966-4E7D-A323-0E873E0B0346}" presName="Name37" presStyleLbl="parChTrans1D3" presStyleIdx="7" presStyleCnt="8"/>
      <dgm:spPr/>
      <dgm:t>
        <a:bodyPr/>
        <a:lstStyle/>
        <a:p>
          <a:endParaRPr lang="cs-CZ"/>
        </a:p>
      </dgm:t>
    </dgm:pt>
    <dgm:pt modelId="{F88DC052-A18C-477A-AF78-C6FBFC169F9A}" type="pres">
      <dgm:prSet presAssocID="{F38E2DBA-B111-4636-92A6-CED90B46E352}" presName="hierRoot2" presStyleCnt="0">
        <dgm:presLayoutVars>
          <dgm:hierBranch val="init"/>
        </dgm:presLayoutVars>
      </dgm:prSet>
      <dgm:spPr/>
    </dgm:pt>
    <dgm:pt modelId="{20F9788E-1570-451B-A2DC-2B29A1543CD9}" type="pres">
      <dgm:prSet presAssocID="{F38E2DBA-B111-4636-92A6-CED90B46E352}" presName="rootComposite" presStyleCnt="0"/>
      <dgm:spPr/>
    </dgm:pt>
    <dgm:pt modelId="{0C1BF808-2651-4161-9DF9-C47363CE37B2}" type="pres">
      <dgm:prSet presAssocID="{F38E2DBA-B111-4636-92A6-CED90B46E352}" presName="rootText" presStyleLbl="node3" presStyleIdx="7" presStyleCnt="8" custScaleX="105383" custScaleY="114858" custLinFactNeighborX="-6539" custLinFactNeighborY="137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A69AC9-E01A-4631-9803-8FFB17CBD451}" type="pres">
      <dgm:prSet presAssocID="{F38E2DBA-B111-4636-92A6-CED90B46E352}" presName="rootConnector" presStyleLbl="node3" presStyleIdx="7" presStyleCnt="8"/>
      <dgm:spPr/>
      <dgm:t>
        <a:bodyPr/>
        <a:lstStyle/>
        <a:p>
          <a:endParaRPr lang="cs-CZ"/>
        </a:p>
      </dgm:t>
    </dgm:pt>
    <dgm:pt modelId="{588CF093-3944-4353-9F5B-1EC9A585C891}" type="pres">
      <dgm:prSet presAssocID="{F38E2DBA-B111-4636-92A6-CED90B46E352}" presName="hierChild4" presStyleCnt="0"/>
      <dgm:spPr/>
    </dgm:pt>
    <dgm:pt modelId="{AE3098B4-9B12-4AE1-8E54-3FF050B611BD}" type="pres">
      <dgm:prSet presAssocID="{F38E2DBA-B111-4636-92A6-CED90B46E352}" presName="hierChild5" presStyleCnt="0"/>
      <dgm:spPr/>
    </dgm:pt>
    <dgm:pt modelId="{0B9FFB99-E90E-45AD-B2F2-577741413FFF}" type="pres">
      <dgm:prSet presAssocID="{8D410040-BD0F-4DB2-9F18-D6BB98913830}" presName="hierChild5" presStyleCnt="0"/>
      <dgm:spPr/>
      <dgm:t>
        <a:bodyPr/>
        <a:lstStyle/>
        <a:p>
          <a:endParaRPr lang="cs-CZ"/>
        </a:p>
      </dgm:t>
    </dgm:pt>
    <dgm:pt modelId="{F013F12D-4622-42A0-9D56-308096C4FF36}" type="pres">
      <dgm:prSet presAssocID="{E947C84E-2625-47B0-9FFD-4164472037FC}" presName="hierChild3" presStyleCnt="0"/>
      <dgm:spPr/>
      <dgm:t>
        <a:bodyPr/>
        <a:lstStyle/>
        <a:p>
          <a:endParaRPr lang="cs-CZ"/>
        </a:p>
      </dgm:t>
    </dgm:pt>
  </dgm:ptLst>
  <dgm:cxnLst>
    <dgm:cxn modelId="{4D3EFC86-F670-4FA8-8EC6-8B041F6D0EAE}" type="presOf" srcId="{F4A8DF3D-9086-4B82-A61C-62BE663E8836}" destId="{096AA8EA-145A-4C1D-A75D-EA31777D622B}" srcOrd="1" destOrd="0" presId="urn:microsoft.com/office/officeart/2005/8/layout/orgChart1"/>
    <dgm:cxn modelId="{BFFA5599-8A40-48D8-812B-77D4AD0AB41F}" srcId="{E947C84E-2625-47B0-9FFD-4164472037FC}" destId="{6E03A6D8-D94F-4BCF-B04B-A88213646210}" srcOrd="0" destOrd="0" parTransId="{5167F275-65B1-4B1F-928B-4DFEE07F02E1}" sibTransId="{D94E8192-3F80-470F-B270-52D2332CE356}"/>
    <dgm:cxn modelId="{A4542E86-E095-4546-B12F-21A90939D9AC}" type="presOf" srcId="{3C5B2681-BCAC-48F4-9548-FBA628AB74AB}" destId="{B198A839-F082-4044-B8A7-A74E682F30B7}" srcOrd="0" destOrd="0" presId="urn:microsoft.com/office/officeart/2005/8/layout/orgChart1"/>
    <dgm:cxn modelId="{3C84E4CD-BA6D-485D-91FF-9877EEAC91C3}" type="presOf" srcId="{C1015516-E02C-4D9A-8820-D8443E0474B5}" destId="{91175CA7-8DD1-49A7-BDC2-BF3DC6211A6A}" srcOrd="0" destOrd="0" presId="urn:microsoft.com/office/officeart/2005/8/layout/orgChart1"/>
    <dgm:cxn modelId="{CB74F90E-9A22-4E0A-84A6-5997FBE29E4C}" srcId="{8D410040-BD0F-4DB2-9F18-D6BB98913830}" destId="{3CBE1079-628B-442D-A805-DAAAA94DA306}" srcOrd="0" destOrd="0" parTransId="{8DDF8FAA-A557-41D3-800C-49D55135FBB5}" sibTransId="{D6EF648C-5794-4B31-B456-BD0D2B985A7D}"/>
    <dgm:cxn modelId="{87F25505-7CBD-403F-9AB8-C94B42052A15}" type="presOf" srcId="{0FB51EE9-F9F2-4AEC-BEED-80633B678A18}" destId="{6010D40F-9F50-4E6D-81EC-87E7A64CE95F}" srcOrd="0" destOrd="0" presId="urn:microsoft.com/office/officeart/2005/8/layout/orgChart1"/>
    <dgm:cxn modelId="{DC787814-6C18-4BC6-9F24-64EF7A648104}" srcId="{E947C84E-2625-47B0-9FFD-4164472037FC}" destId="{8D410040-BD0F-4DB2-9F18-D6BB98913830}" srcOrd="3" destOrd="0" parTransId="{0FB51EE9-F9F2-4AEC-BEED-80633B678A18}" sibTransId="{17B4FD9A-3070-46E6-AEB8-B6B4EB964CB8}"/>
    <dgm:cxn modelId="{2A621320-4711-4865-A76B-35D592661B2F}" type="presOf" srcId="{334984E1-0BC1-4335-A80F-E86CC6E29463}" destId="{0EB000D2-1D1A-4A00-826A-82A35A45D172}" srcOrd="0" destOrd="0" presId="urn:microsoft.com/office/officeart/2005/8/layout/orgChart1"/>
    <dgm:cxn modelId="{955EE37D-C496-4A37-95D5-02A6D34ACCD1}" type="presOf" srcId="{F38E2DBA-B111-4636-92A6-CED90B46E352}" destId="{FEA69AC9-E01A-4631-9803-8FFB17CBD451}" srcOrd="1" destOrd="0" presId="urn:microsoft.com/office/officeart/2005/8/layout/orgChart1"/>
    <dgm:cxn modelId="{04BA1CF9-4BB3-4843-9BB7-92A83DC09722}" type="presOf" srcId="{31AABE1F-B6B6-458B-AA57-A6DE91ABC19F}" destId="{F2FA479C-6A96-4A6A-84D8-8ADCB16D8273}" srcOrd="0" destOrd="0" presId="urn:microsoft.com/office/officeart/2005/8/layout/orgChart1"/>
    <dgm:cxn modelId="{8822F51F-F054-443B-8416-EA088F29269B}" srcId="{3C5B2681-BCAC-48F4-9548-FBA628AB74AB}" destId="{B68D2E85-1279-4EAB-9B8A-A69140640957}" srcOrd="1" destOrd="0" parTransId="{CC0E03BC-1E3E-4BCA-8464-386A3DA44D15}" sibTransId="{3B064B6B-6F48-42EB-9381-105928DEB7D3}"/>
    <dgm:cxn modelId="{B78CB173-102F-432F-A8C8-DA0DB866C1A7}" srcId="{E947C84E-2625-47B0-9FFD-4164472037FC}" destId="{3C5B2681-BCAC-48F4-9548-FBA628AB74AB}" srcOrd="2" destOrd="0" parTransId="{06FB8B01-D1C0-4CD0-A487-A6D41EA89651}" sibTransId="{5432C57D-92DD-4134-8467-1FAFE341FFE9}"/>
    <dgm:cxn modelId="{0FF8E613-AADB-4845-ABC4-8433F34B112E}" srcId="{3C5B2681-BCAC-48F4-9548-FBA628AB74AB}" destId="{F4A8DF3D-9086-4B82-A61C-62BE663E8836}" srcOrd="0" destOrd="0" parTransId="{31AABE1F-B6B6-458B-AA57-A6DE91ABC19F}" sibTransId="{B9DA8F1D-554E-4730-B96D-7730DDD8E476}"/>
    <dgm:cxn modelId="{72A18D49-3B08-45B7-8238-AFA3D43B24E8}" srcId="{E947C84E-2625-47B0-9FFD-4164472037FC}" destId="{14C5A9A2-42B6-4E32-B4B9-9C03E2C3DA47}" srcOrd="1" destOrd="0" parTransId="{C1015516-E02C-4D9A-8820-D8443E0474B5}" sibTransId="{E29A46FC-1435-4640-93A1-440E4CF7E45B}"/>
    <dgm:cxn modelId="{C1C84522-A362-4EEB-BFA4-2A1801BE06B8}" type="presOf" srcId="{B68D2E85-1279-4EAB-9B8A-A69140640957}" destId="{ED8A39F9-46D9-4D05-B8AB-6045C442994F}" srcOrd="0" destOrd="0" presId="urn:microsoft.com/office/officeart/2005/8/layout/orgChart1"/>
    <dgm:cxn modelId="{520F32C2-2E0E-4234-9875-9EA3F12C5309}" type="presOf" srcId="{CC0E03BC-1E3E-4BCA-8464-386A3DA44D15}" destId="{E647299A-21F6-4BC9-8C1E-4CA1408DE8BA}" srcOrd="0" destOrd="0" presId="urn:microsoft.com/office/officeart/2005/8/layout/orgChart1"/>
    <dgm:cxn modelId="{614487F5-9C68-47DC-9AB7-937E25FC6C02}" type="presOf" srcId="{F38E2DBA-B111-4636-92A6-CED90B46E352}" destId="{0C1BF808-2651-4161-9DF9-C47363CE37B2}" srcOrd="0" destOrd="0" presId="urn:microsoft.com/office/officeart/2005/8/layout/orgChart1"/>
    <dgm:cxn modelId="{07848532-891D-4317-8442-CE3EE2312569}" type="presOf" srcId="{C3FF7895-A14B-4F4B-AC54-687D67D6F718}" destId="{A2EDED2C-1220-4088-8D45-53E56FB9B9DC}" srcOrd="0" destOrd="0" presId="urn:microsoft.com/office/officeart/2005/8/layout/orgChart1"/>
    <dgm:cxn modelId="{BA2ECB82-ECBC-4E56-B3DD-912633D99326}" type="presOf" srcId="{06FB8B01-D1C0-4CD0-A487-A6D41EA89651}" destId="{BD43C7D9-D404-4F81-9D66-775FBDC5FF9F}" srcOrd="0" destOrd="0" presId="urn:microsoft.com/office/officeart/2005/8/layout/orgChart1"/>
    <dgm:cxn modelId="{7B04A2F0-2C1F-4F52-A8F3-7EA055842718}" srcId="{14C5A9A2-42B6-4E32-B4B9-9C03E2C3DA47}" destId="{334984E1-0BC1-4335-A80F-E86CC6E29463}" srcOrd="1" destOrd="0" parTransId="{44583759-BA5D-4C0D-9956-BBA63F8F1B64}" sibTransId="{B921DA1C-A5EE-4A24-A5B0-A753965FF235}"/>
    <dgm:cxn modelId="{A73A8031-0CBC-4B75-969B-98CC77536AD5}" type="presOf" srcId="{E947C84E-2625-47B0-9FFD-4164472037FC}" destId="{010529C1-1C65-40E8-A158-0392D50C15F9}" srcOrd="0" destOrd="0" presId="urn:microsoft.com/office/officeart/2005/8/layout/orgChart1"/>
    <dgm:cxn modelId="{13034331-BBD3-45BE-AD0F-6D0051E23348}" type="presOf" srcId="{44583759-BA5D-4C0D-9956-BBA63F8F1B64}" destId="{70708CF1-487A-4419-91EB-89F5DB942170}" srcOrd="0" destOrd="0" presId="urn:microsoft.com/office/officeart/2005/8/layout/orgChart1"/>
    <dgm:cxn modelId="{BDA7CF3B-A49B-4A9F-B7FF-50EE6690A306}" type="presOf" srcId="{6E03A6D8-D94F-4BCF-B04B-A88213646210}" destId="{84BC7E62-FB1C-4888-AE35-962568E2934C}" srcOrd="0" destOrd="0" presId="urn:microsoft.com/office/officeart/2005/8/layout/orgChart1"/>
    <dgm:cxn modelId="{9B5E3020-8B80-4570-8F82-1DC701666DF5}" type="presOf" srcId="{8D410040-BD0F-4DB2-9F18-D6BB98913830}" destId="{03C28460-D3FF-44C1-9EDF-6F2FC25160D0}" srcOrd="1" destOrd="0" presId="urn:microsoft.com/office/officeart/2005/8/layout/orgChart1"/>
    <dgm:cxn modelId="{53F2EBCC-330B-47FA-90C8-DB671BD47560}" srcId="{6E03A6D8-D94F-4BCF-B04B-A88213646210}" destId="{C3FF7895-A14B-4F4B-AC54-687D67D6F718}" srcOrd="1" destOrd="0" parTransId="{B6E69F9D-E8D0-471C-8561-C097BE2A658C}" sibTransId="{AFF7F861-54D6-4511-9B85-BA91B54B397E}"/>
    <dgm:cxn modelId="{A19F1A2F-392F-4A52-B725-CCA2BE79D369}" type="presOf" srcId="{3CBE1079-628B-442D-A805-DAAAA94DA306}" destId="{51F284EF-A325-4096-9368-4A117BC42A07}" srcOrd="1" destOrd="0" presId="urn:microsoft.com/office/officeart/2005/8/layout/orgChart1"/>
    <dgm:cxn modelId="{D0D94BA7-FAC2-45FC-9EF0-81DDD46BD41A}" type="presOf" srcId="{14C5A9A2-42B6-4E32-B4B9-9C03E2C3DA47}" destId="{F2D69E81-7C71-4A0D-8BC0-2EDA38F1FF34}" srcOrd="0" destOrd="0" presId="urn:microsoft.com/office/officeart/2005/8/layout/orgChart1"/>
    <dgm:cxn modelId="{9191D279-818B-410B-ACA3-8AF4A30D4903}" srcId="{6E03A6D8-D94F-4BCF-B04B-A88213646210}" destId="{75DBBAB0-FE14-4250-9D75-5D60C49A8DBD}" srcOrd="0" destOrd="0" parTransId="{AB235C7A-9ABA-4F97-AC4B-31ABCD5D3278}" sibTransId="{209942C6-27FB-43C8-A0D6-CB0EBAB6934A}"/>
    <dgm:cxn modelId="{440A8FC2-8FDE-4705-9DC9-7AA5A8EE6140}" type="presOf" srcId="{8DDF8FAA-A557-41D3-800C-49D55135FBB5}" destId="{6516101B-2E1F-466C-8D37-7DD434048EA2}" srcOrd="0" destOrd="0" presId="urn:microsoft.com/office/officeart/2005/8/layout/orgChart1"/>
    <dgm:cxn modelId="{89907DA5-C2D9-403D-BB88-68D9A984CC9E}" type="presOf" srcId="{B6E69F9D-E8D0-471C-8561-C097BE2A658C}" destId="{B761EC7E-DFC2-4952-8B8D-64D13293159F}" srcOrd="0" destOrd="0" presId="urn:microsoft.com/office/officeart/2005/8/layout/orgChart1"/>
    <dgm:cxn modelId="{3DFEA715-3E14-4B76-AABF-A82468155AEA}" type="presOf" srcId="{14C5A9A2-42B6-4E32-B4B9-9C03E2C3DA47}" destId="{31E267CF-0FC9-4AD7-95E8-5496EB0D1D70}" srcOrd="1" destOrd="0" presId="urn:microsoft.com/office/officeart/2005/8/layout/orgChart1"/>
    <dgm:cxn modelId="{2D16C269-425C-480B-A741-23ED6D3B278D}" type="presOf" srcId="{75DBBAB0-FE14-4250-9D75-5D60C49A8DBD}" destId="{D3C83522-6AA2-4DC7-90B5-87967354B384}" srcOrd="0" destOrd="0" presId="urn:microsoft.com/office/officeart/2005/8/layout/orgChart1"/>
    <dgm:cxn modelId="{A9CD2A4F-6C84-4C05-BE70-FD583CC2D557}" type="presOf" srcId="{E947C84E-2625-47B0-9FFD-4164472037FC}" destId="{795B6189-44EA-4839-87F9-3F7DEF19E544}" srcOrd="1" destOrd="0" presId="urn:microsoft.com/office/officeart/2005/8/layout/orgChart1"/>
    <dgm:cxn modelId="{BE5FB224-7969-48D6-A42D-F2806DD316FE}" type="presOf" srcId="{75DBBAB0-FE14-4250-9D75-5D60C49A8DBD}" destId="{662AC096-E8AF-43D8-9B99-3CA96BBB88CF}" srcOrd="1" destOrd="0" presId="urn:microsoft.com/office/officeart/2005/8/layout/orgChart1"/>
    <dgm:cxn modelId="{01BC73FE-C4EE-4303-83FD-5AF521B04074}" type="presOf" srcId="{C3FF7895-A14B-4F4B-AC54-687D67D6F718}" destId="{8C3844E0-612F-4A98-9645-1B6991824B5C}" srcOrd="1" destOrd="0" presId="urn:microsoft.com/office/officeart/2005/8/layout/orgChart1"/>
    <dgm:cxn modelId="{D3AA64C9-7443-446F-A9C8-CD26E89EAF6B}" type="presOf" srcId="{9DDBCD0B-3051-4D2A-987E-55AEF9083ABA}" destId="{05D15935-C70B-428A-AA37-C83A5F5CFE9C}" srcOrd="0" destOrd="0" presId="urn:microsoft.com/office/officeart/2005/8/layout/orgChart1"/>
    <dgm:cxn modelId="{05449B8D-47FC-43A7-A143-DBC1117D1E78}" type="presOf" srcId="{B68D2E85-1279-4EAB-9B8A-A69140640957}" destId="{43C060FF-4527-4024-BF17-4F6DE384D4EF}" srcOrd="1" destOrd="0" presId="urn:microsoft.com/office/officeart/2005/8/layout/orgChart1"/>
    <dgm:cxn modelId="{DD58E44E-2BC3-4FF8-B41B-B1DEA95E559F}" type="presOf" srcId="{F4A8DF3D-9086-4B82-A61C-62BE663E8836}" destId="{FC2648F3-6B43-494B-BFBF-CF12E1084274}" srcOrd="0" destOrd="0" presId="urn:microsoft.com/office/officeart/2005/8/layout/orgChart1"/>
    <dgm:cxn modelId="{47D8EAC0-68C8-48E5-A9E0-F86C8AC441C9}" srcId="{8D410040-BD0F-4DB2-9F18-D6BB98913830}" destId="{F38E2DBA-B111-4636-92A6-CED90B46E352}" srcOrd="1" destOrd="0" parTransId="{1AF3B2E8-C966-4E7D-A323-0E873E0B0346}" sibTransId="{3A9C9C6A-C6A9-4788-8E97-7CA48A3BFFD2}"/>
    <dgm:cxn modelId="{AEA12737-1EB3-4FB3-8401-505BDC6E92CB}" type="presOf" srcId="{8D410040-BD0F-4DB2-9F18-D6BB98913830}" destId="{3FE7C449-249A-4660-95B5-EA0A829BC85C}" srcOrd="0" destOrd="0" presId="urn:microsoft.com/office/officeart/2005/8/layout/orgChart1"/>
    <dgm:cxn modelId="{184B3FDD-D25E-4777-BC43-0A94746F52A5}" type="presOf" srcId="{6E03A6D8-D94F-4BCF-B04B-A88213646210}" destId="{59B88882-E5D8-42C6-B6C1-AD093CD6CEF3}" srcOrd="1" destOrd="0" presId="urn:microsoft.com/office/officeart/2005/8/layout/orgChart1"/>
    <dgm:cxn modelId="{92FD3379-0504-48D0-BC37-020063A10930}" type="presOf" srcId="{1AF3B2E8-C966-4E7D-A323-0E873E0B0346}" destId="{258AE31E-A833-4C76-BBBB-6993DC592638}" srcOrd="0" destOrd="0" presId="urn:microsoft.com/office/officeart/2005/8/layout/orgChart1"/>
    <dgm:cxn modelId="{799C0033-797B-4C2C-BA02-14C943DE61E7}" type="presOf" srcId="{AB235C7A-9ABA-4F97-AC4B-31ABCD5D3278}" destId="{B9E2D33A-B15F-4416-8DC8-A1727D35D1ED}" srcOrd="0" destOrd="0" presId="urn:microsoft.com/office/officeart/2005/8/layout/orgChart1"/>
    <dgm:cxn modelId="{840D3A65-D21B-4A4D-AA93-0AFC0B20DC4F}" type="presOf" srcId="{B1241F91-6EA9-4477-9779-99758C33CF20}" destId="{CD011391-42CB-41FA-B029-F9771C701D96}" srcOrd="0" destOrd="0" presId="urn:microsoft.com/office/officeart/2005/8/layout/orgChart1"/>
    <dgm:cxn modelId="{476683F4-AC86-4E0B-84A8-DBC43C89F498}" type="presOf" srcId="{334984E1-0BC1-4335-A80F-E86CC6E29463}" destId="{738C46E0-0B33-4CC4-903D-77E912E9B5F0}" srcOrd="1" destOrd="0" presId="urn:microsoft.com/office/officeart/2005/8/layout/orgChart1"/>
    <dgm:cxn modelId="{D4A4AF1E-107F-48E4-A016-4854B3303244}" type="presOf" srcId="{3CBE1079-628B-442D-A805-DAAAA94DA306}" destId="{586A74DE-CA70-4716-8C5E-EBE04FAC9E4E}" srcOrd="0" destOrd="0" presId="urn:microsoft.com/office/officeart/2005/8/layout/orgChart1"/>
    <dgm:cxn modelId="{A2F0408F-C188-4F3B-8EB9-012BCB5C486E}" type="presOf" srcId="{AE11F9B5-F0B2-4B80-BCBE-8CFE4604CCE4}" destId="{308F9530-F72F-430E-9AD4-1273A43A0DA6}" srcOrd="0" destOrd="0" presId="urn:microsoft.com/office/officeart/2005/8/layout/orgChart1"/>
    <dgm:cxn modelId="{BD968B42-2058-4BF0-88F2-F35E9A722B52}" srcId="{B1241F91-6EA9-4477-9779-99758C33CF20}" destId="{E947C84E-2625-47B0-9FFD-4164472037FC}" srcOrd="0" destOrd="0" parTransId="{DA0526C5-B7E7-4192-8CFE-71E4F7B0A5FF}" sibTransId="{679D9A58-87C6-40F1-B1FC-D31A29713E9A}"/>
    <dgm:cxn modelId="{87FD3E6E-10C5-4782-AC3E-D84FF7E99A58}" type="presOf" srcId="{3C5B2681-BCAC-48F4-9548-FBA628AB74AB}" destId="{4BA00FC3-EB1C-4ED4-9B45-13C56410E124}" srcOrd="1" destOrd="0" presId="urn:microsoft.com/office/officeart/2005/8/layout/orgChart1"/>
    <dgm:cxn modelId="{6A01BED4-925B-4422-A658-D915BC0EF352}" type="presOf" srcId="{9DDBCD0B-3051-4D2A-987E-55AEF9083ABA}" destId="{82543962-5D55-4478-A574-71C17A81AB9F}" srcOrd="1" destOrd="0" presId="urn:microsoft.com/office/officeart/2005/8/layout/orgChart1"/>
    <dgm:cxn modelId="{07E3155E-5015-4E36-A39E-5E99B5AC6826}" type="presOf" srcId="{5167F275-65B1-4B1F-928B-4DFEE07F02E1}" destId="{7A029671-0060-476B-BD21-1676650497DE}" srcOrd="0" destOrd="0" presId="urn:microsoft.com/office/officeart/2005/8/layout/orgChart1"/>
    <dgm:cxn modelId="{D7D12E22-65CF-46D6-9888-291C223E37E2}" srcId="{14C5A9A2-42B6-4E32-B4B9-9C03E2C3DA47}" destId="{9DDBCD0B-3051-4D2A-987E-55AEF9083ABA}" srcOrd="0" destOrd="0" parTransId="{AE11F9B5-F0B2-4B80-BCBE-8CFE4604CCE4}" sibTransId="{E94A14EF-FE37-41AC-BAD7-3AA98546B937}"/>
    <dgm:cxn modelId="{D0F8E034-4A3B-438F-9A16-6C99D3CB2B93}" type="presParOf" srcId="{CD011391-42CB-41FA-B029-F9771C701D96}" destId="{035FFFB3-DA86-4FD8-B353-FF34E3AE9B73}" srcOrd="0" destOrd="0" presId="urn:microsoft.com/office/officeart/2005/8/layout/orgChart1"/>
    <dgm:cxn modelId="{6F574498-5A74-4957-B248-C618FE258192}" type="presParOf" srcId="{035FFFB3-DA86-4FD8-B353-FF34E3AE9B73}" destId="{B9D13872-6BE5-468B-BBB6-4725B7643D17}" srcOrd="0" destOrd="0" presId="urn:microsoft.com/office/officeart/2005/8/layout/orgChart1"/>
    <dgm:cxn modelId="{B295D673-C819-4A71-B4C4-897FF0298E23}" type="presParOf" srcId="{B9D13872-6BE5-468B-BBB6-4725B7643D17}" destId="{010529C1-1C65-40E8-A158-0392D50C15F9}" srcOrd="0" destOrd="0" presId="urn:microsoft.com/office/officeart/2005/8/layout/orgChart1"/>
    <dgm:cxn modelId="{55C49A52-EDAE-4DA5-93E7-159AE11483FD}" type="presParOf" srcId="{B9D13872-6BE5-468B-BBB6-4725B7643D17}" destId="{795B6189-44EA-4839-87F9-3F7DEF19E544}" srcOrd="1" destOrd="0" presId="urn:microsoft.com/office/officeart/2005/8/layout/orgChart1"/>
    <dgm:cxn modelId="{BE176EE8-1020-414F-BCBD-127B22E522DF}" type="presParOf" srcId="{035FFFB3-DA86-4FD8-B353-FF34E3AE9B73}" destId="{0B25F222-6A8B-41CD-8312-F7C73CEB84D1}" srcOrd="1" destOrd="0" presId="urn:microsoft.com/office/officeart/2005/8/layout/orgChart1"/>
    <dgm:cxn modelId="{2AA89FDB-E3F5-440F-9788-9575001798EB}" type="presParOf" srcId="{0B25F222-6A8B-41CD-8312-F7C73CEB84D1}" destId="{7A029671-0060-476B-BD21-1676650497DE}" srcOrd="0" destOrd="0" presId="urn:microsoft.com/office/officeart/2005/8/layout/orgChart1"/>
    <dgm:cxn modelId="{613039E0-E679-4210-B146-A14014AAA2BA}" type="presParOf" srcId="{0B25F222-6A8B-41CD-8312-F7C73CEB84D1}" destId="{C4D0D95E-FA5A-49B8-BBBA-7BC776324AC1}" srcOrd="1" destOrd="0" presId="urn:microsoft.com/office/officeart/2005/8/layout/orgChart1"/>
    <dgm:cxn modelId="{EBC443D0-2664-4C27-AFB2-420EB29D9E8F}" type="presParOf" srcId="{C4D0D95E-FA5A-49B8-BBBA-7BC776324AC1}" destId="{A1A6D497-9EFC-4D1B-95D1-7887AE823BB0}" srcOrd="0" destOrd="0" presId="urn:microsoft.com/office/officeart/2005/8/layout/orgChart1"/>
    <dgm:cxn modelId="{5E4DBAEB-5176-4593-97AE-4D6990A3A1CA}" type="presParOf" srcId="{A1A6D497-9EFC-4D1B-95D1-7887AE823BB0}" destId="{84BC7E62-FB1C-4888-AE35-962568E2934C}" srcOrd="0" destOrd="0" presId="urn:microsoft.com/office/officeart/2005/8/layout/orgChart1"/>
    <dgm:cxn modelId="{1488ADEF-89A0-4B8A-A6D4-EB687E9A5579}" type="presParOf" srcId="{A1A6D497-9EFC-4D1B-95D1-7887AE823BB0}" destId="{59B88882-E5D8-42C6-B6C1-AD093CD6CEF3}" srcOrd="1" destOrd="0" presId="urn:microsoft.com/office/officeart/2005/8/layout/orgChart1"/>
    <dgm:cxn modelId="{FE8B25BB-F862-4ADC-9CDB-042E94F572CE}" type="presParOf" srcId="{C4D0D95E-FA5A-49B8-BBBA-7BC776324AC1}" destId="{89DAFD01-3092-4EA3-BB06-E2D6177CDBF8}" srcOrd="1" destOrd="0" presId="urn:microsoft.com/office/officeart/2005/8/layout/orgChart1"/>
    <dgm:cxn modelId="{98D2D733-0237-4FE5-A735-85965385B0C4}" type="presParOf" srcId="{89DAFD01-3092-4EA3-BB06-E2D6177CDBF8}" destId="{B9E2D33A-B15F-4416-8DC8-A1727D35D1ED}" srcOrd="0" destOrd="0" presId="urn:microsoft.com/office/officeart/2005/8/layout/orgChart1"/>
    <dgm:cxn modelId="{E3D5F50E-290F-474F-910E-A17942AD1B4D}" type="presParOf" srcId="{89DAFD01-3092-4EA3-BB06-E2D6177CDBF8}" destId="{5E2C459D-1B57-4546-A2BE-8A62A112F43A}" srcOrd="1" destOrd="0" presId="urn:microsoft.com/office/officeart/2005/8/layout/orgChart1"/>
    <dgm:cxn modelId="{DBDAF605-C033-4207-BCD5-9703D4F1513B}" type="presParOf" srcId="{5E2C459D-1B57-4546-A2BE-8A62A112F43A}" destId="{24C345A0-50B0-4FA7-8023-0BE9083C11C5}" srcOrd="0" destOrd="0" presId="urn:microsoft.com/office/officeart/2005/8/layout/orgChart1"/>
    <dgm:cxn modelId="{C57CB8A5-1330-4007-9E58-FA661E08FB5B}" type="presParOf" srcId="{24C345A0-50B0-4FA7-8023-0BE9083C11C5}" destId="{D3C83522-6AA2-4DC7-90B5-87967354B384}" srcOrd="0" destOrd="0" presId="urn:microsoft.com/office/officeart/2005/8/layout/orgChart1"/>
    <dgm:cxn modelId="{93932600-22B4-4F0B-B71D-2227A4F8264B}" type="presParOf" srcId="{24C345A0-50B0-4FA7-8023-0BE9083C11C5}" destId="{662AC096-E8AF-43D8-9B99-3CA96BBB88CF}" srcOrd="1" destOrd="0" presId="urn:microsoft.com/office/officeart/2005/8/layout/orgChart1"/>
    <dgm:cxn modelId="{22806510-9407-432C-82F2-355AAD8DE26C}" type="presParOf" srcId="{5E2C459D-1B57-4546-A2BE-8A62A112F43A}" destId="{205630BD-AA53-4744-B09E-62C7C9FCCD87}" srcOrd="1" destOrd="0" presId="urn:microsoft.com/office/officeart/2005/8/layout/orgChart1"/>
    <dgm:cxn modelId="{1B2B56CC-5CAD-4F79-8209-9E2F60FC99C4}" type="presParOf" srcId="{5E2C459D-1B57-4546-A2BE-8A62A112F43A}" destId="{4B97DFFE-DD34-426A-906D-EAC14A77105B}" srcOrd="2" destOrd="0" presId="urn:microsoft.com/office/officeart/2005/8/layout/orgChart1"/>
    <dgm:cxn modelId="{52082505-8C74-4A78-87EE-DD94F5933706}" type="presParOf" srcId="{89DAFD01-3092-4EA3-BB06-E2D6177CDBF8}" destId="{B761EC7E-DFC2-4952-8B8D-64D13293159F}" srcOrd="2" destOrd="0" presId="urn:microsoft.com/office/officeart/2005/8/layout/orgChart1"/>
    <dgm:cxn modelId="{6BC66F8D-DD0B-40C3-B820-ADDD4A34E5D1}" type="presParOf" srcId="{89DAFD01-3092-4EA3-BB06-E2D6177CDBF8}" destId="{3B8B1DB8-3B9F-4728-A063-330D65C794B3}" srcOrd="3" destOrd="0" presId="urn:microsoft.com/office/officeart/2005/8/layout/orgChart1"/>
    <dgm:cxn modelId="{F46AF5A6-2B7F-4F47-9C3C-DD9E04C388D0}" type="presParOf" srcId="{3B8B1DB8-3B9F-4728-A063-330D65C794B3}" destId="{F30AD0C7-2DAE-4E9B-9313-F61052C0F061}" srcOrd="0" destOrd="0" presId="urn:microsoft.com/office/officeart/2005/8/layout/orgChart1"/>
    <dgm:cxn modelId="{62BB9388-9F69-4C5F-B3E4-223DCCB88866}" type="presParOf" srcId="{F30AD0C7-2DAE-4E9B-9313-F61052C0F061}" destId="{A2EDED2C-1220-4088-8D45-53E56FB9B9DC}" srcOrd="0" destOrd="0" presId="urn:microsoft.com/office/officeart/2005/8/layout/orgChart1"/>
    <dgm:cxn modelId="{CEA031AB-5E63-4928-B56F-2619EC3C0E14}" type="presParOf" srcId="{F30AD0C7-2DAE-4E9B-9313-F61052C0F061}" destId="{8C3844E0-612F-4A98-9645-1B6991824B5C}" srcOrd="1" destOrd="0" presId="urn:microsoft.com/office/officeart/2005/8/layout/orgChart1"/>
    <dgm:cxn modelId="{84F2DC6B-5A5C-4780-ABCD-BE50061F119F}" type="presParOf" srcId="{3B8B1DB8-3B9F-4728-A063-330D65C794B3}" destId="{4764053E-FF84-4872-A15C-46FE7A382AE6}" srcOrd="1" destOrd="0" presId="urn:microsoft.com/office/officeart/2005/8/layout/orgChart1"/>
    <dgm:cxn modelId="{FF840868-2BED-44C0-8638-579921673C33}" type="presParOf" srcId="{3B8B1DB8-3B9F-4728-A063-330D65C794B3}" destId="{863F15B8-47F8-4BFD-B339-647F1A8FED91}" srcOrd="2" destOrd="0" presId="urn:microsoft.com/office/officeart/2005/8/layout/orgChart1"/>
    <dgm:cxn modelId="{581BCB03-16CC-46A9-B2AA-2360C714E9A9}" type="presParOf" srcId="{C4D0D95E-FA5A-49B8-BBBA-7BC776324AC1}" destId="{CB4838E9-2BB8-469C-BAC0-DE2E7A2CBA77}" srcOrd="2" destOrd="0" presId="urn:microsoft.com/office/officeart/2005/8/layout/orgChart1"/>
    <dgm:cxn modelId="{7B7A38B3-B13E-4B60-B383-11ED99CAD20B}" type="presParOf" srcId="{0B25F222-6A8B-41CD-8312-F7C73CEB84D1}" destId="{91175CA7-8DD1-49A7-BDC2-BF3DC6211A6A}" srcOrd="2" destOrd="0" presId="urn:microsoft.com/office/officeart/2005/8/layout/orgChart1"/>
    <dgm:cxn modelId="{6D683D13-060F-4CE2-901A-C6ADE321F08C}" type="presParOf" srcId="{0B25F222-6A8B-41CD-8312-F7C73CEB84D1}" destId="{1D512C64-834E-4246-951D-624ECF79C8D7}" srcOrd="3" destOrd="0" presId="urn:microsoft.com/office/officeart/2005/8/layout/orgChart1"/>
    <dgm:cxn modelId="{2BC065FE-458F-4A22-9B1C-2BADC9A5EB8B}" type="presParOf" srcId="{1D512C64-834E-4246-951D-624ECF79C8D7}" destId="{AC95C5EE-5598-4F76-A343-0980D9F76CA6}" srcOrd="0" destOrd="0" presId="urn:microsoft.com/office/officeart/2005/8/layout/orgChart1"/>
    <dgm:cxn modelId="{B97AF8B7-3C0A-46B3-AFE2-10FCCF18D67F}" type="presParOf" srcId="{AC95C5EE-5598-4F76-A343-0980D9F76CA6}" destId="{F2D69E81-7C71-4A0D-8BC0-2EDA38F1FF34}" srcOrd="0" destOrd="0" presId="urn:microsoft.com/office/officeart/2005/8/layout/orgChart1"/>
    <dgm:cxn modelId="{C9423A0C-CFD9-4B5B-AB47-EE284235F1DD}" type="presParOf" srcId="{AC95C5EE-5598-4F76-A343-0980D9F76CA6}" destId="{31E267CF-0FC9-4AD7-95E8-5496EB0D1D70}" srcOrd="1" destOrd="0" presId="urn:microsoft.com/office/officeart/2005/8/layout/orgChart1"/>
    <dgm:cxn modelId="{A182BD6F-88E4-45D6-BC03-316042114B94}" type="presParOf" srcId="{1D512C64-834E-4246-951D-624ECF79C8D7}" destId="{3699B3A1-2CE9-4CD8-BADA-29989DC97902}" srcOrd="1" destOrd="0" presId="urn:microsoft.com/office/officeart/2005/8/layout/orgChart1"/>
    <dgm:cxn modelId="{62DC77A7-E5FD-4FA6-91BF-1A1F89E0554A}" type="presParOf" srcId="{3699B3A1-2CE9-4CD8-BADA-29989DC97902}" destId="{308F9530-F72F-430E-9AD4-1273A43A0DA6}" srcOrd="0" destOrd="0" presId="urn:microsoft.com/office/officeart/2005/8/layout/orgChart1"/>
    <dgm:cxn modelId="{EC6E4579-4F7E-4538-99D7-91ECDDFC13F6}" type="presParOf" srcId="{3699B3A1-2CE9-4CD8-BADA-29989DC97902}" destId="{59877E06-8B13-4916-BB54-CB2AFAA8E7B8}" srcOrd="1" destOrd="0" presId="urn:microsoft.com/office/officeart/2005/8/layout/orgChart1"/>
    <dgm:cxn modelId="{50C749FF-C661-4A7C-A733-4C344D7BBE89}" type="presParOf" srcId="{59877E06-8B13-4916-BB54-CB2AFAA8E7B8}" destId="{0863DF16-BA52-4A4F-AC12-1DFEC7E8C576}" srcOrd="0" destOrd="0" presId="urn:microsoft.com/office/officeart/2005/8/layout/orgChart1"/>
    <dgm:cxn modelId="{95345043-F69C-44E3-A364-7F6F9993C5FE}" type="presParOf" srcId="{0863DF16-BA52-4A4F-AC12-1DFEC7E8C576}" destId="{05D15935-C70B-428A-AA37-C83A5F5CFE9C}" srcOrd="0" destOrd="0" presId="urn:microsoft.com/office/officeart/2005/8/layout/orgChart1"/>
    <dgm:cxn modelId="{BD919C65-A970-4D38-8693-6406465ECD39}" type="presParOf" srcId="{0863DF16-BA52-4A4F-AC12-1DFEC7E8C576}" destId="{82543962-5D55-4478-A574-71C17A81AB9F}" srcOrd="1" destOrd="0" presId="urn:microsoft.com/office/officeart/2005/8/layout/orgChart1"/>
    <dgm:cxn modelId="{30DDFE3E-B656-43A6-A9ED-49F01704DD96}" type="presParOf" srcId="{59877E06-8B13-4916-BB54-CB2AFAA8E7B8}" destId="{2F8B3E9B-70EB-4E52-B4A6-ABDD3A446A74}" srcOrd="1" destOrd="0" presId="urn:microsoft.com/office/officeart/2005/8/layout/orgChart1"/>
    <dgm:cxn modelId="{C88419C2-4C1C-4EFC-B69A-EC32022C9629}" type="presParOf" srcId="{59877E06-8B13-4916-BB54-CB2AFAA8E7B8}" destId="{57B624E7-7E46-4C6F-A485-7CEB66C70485}" srcOrd="2" destOrd="0" presId="urn:microsoft.com/office/officeart/2005/8/layout/orgChart1"/>
    <dgm:cxn modelId="{0B1DE90F-FEFA-4647-BA01-F71F2030B8E1}" type="presParOf" srcId="{3699B3A1-2CE9-4CD8-BADA-29989DC97902}" destId="{70708CF1-487A-4419-91EB-89F5DB942170}" srcOrd="2" destOrd="0" presId="urn:microsoft.com/office/officeart/2005/8/layout/orgChart1"/>
    <dgm:cxn modelId="{881CA7A8-ED3B-409C-A8F7-A8E0911A9E4A}" type="presParOf" srcId="{3699B3A1-2CE9-4CD8-BADA-29989DC97902}" destId="{F18B51E6-96C3-43FA-93E0-C9843F18C23F}" srcOrd="3" destOrd="0" presId="urn:microsoft.com/office/officeart/2005/8/layout/orgChart1"/>
    <dgm:cxn modelId="{2845EB60-17D6-4871-82E3-13C8B8AB16F4}" type="presParOf" srcId="{F18B51E6-96C3-43FA-93E0-C9843F18C23F}" destId="{EA0474BA-9A89-4764-AB6C-368F491E0BE4}" srcOrd="0" destOrd="0" presId="urn:microsoft.com/office/officeart/2005/8/layout/orgChart1"/>
    <dgm:cxn modelId="{2B1F8870-E812-43F1-8D78-3B9EE6151C5A}" type="presParOf" srcId="{EA0474BA-9A89-4764-AB6C-368F491E0BE4}" destId="{0EB000D2-1D1A-4A00-826A-82A35A45D172}" srcOrd="0" destOrd="0" presId="urn:microsoft.com/office/officeart/2005/8/layout/orgChart1"/>
    <dgm:cxn modelId="{94CCFD53-80CA-4926-B410-4C8E5689246F}" type="presParOf" srcId="{EA0474BA-9A89-4764-AB6C-368F491E0BE4}" destId="{738C46E0-0B33-4CC4-903D-77E912E9B5F0}" srcOrd="1" destOrd="0" presId="urn:microsoft.com/office/officeart/2005/8/layout/orgChart1"/>
    <dgm:cxn modelId="{4BD9E9D2-A4A7-43EA-8B62-57663FE60511}" type="presParOf" srcId="{F18B51E6-96C3-43FA-93E0-C9843F18C23F}" destId="{B4A60473-127E-441B-A51F-0403C819611E}" srcOrd="1" destOrd="0" presId="urn:microsoft.com/office/officeart/2005/8/layout/orgChart1"/>
    <dgm:cxn modelId="{5F7A6AB4-AFA2-461F-9FD4-EF0F63837213}" type="presParOf" srcId="{F18B51E6-96C3-43FA-93E0-C9843F18C23F}" destId="{13B123E9-38CC-49FE-BD92-0EE70EBF0DEF}" srcOrd="2" destOrd="0" presId="urn:microsoft.com/office/officeart/2005/8/layout/orgChart1"/>
    <dgm:cxn modelId="{068E2A11-4C56-4DA0-AAA9-15E6CCD3483A}" type="presParOf" srcId="{1D512C64-834E-4246-951D-624ECF79C8D7}" destId="{AAACBC2E-24FF-42A0-8C05-FAFEE1969FF3}" srcOrd="2" destOrd="0" presId="urn:microsoft.com/office/officeart/2005/8/layout/orgChart1"/>
    <dgm:cxn modelId="{BA750BEE-3C67-48CE-AB0A-13918D0BA982}" type="presParOf" srcId="{0B25F222-6A8B-41CD-8312-F7C73CEB84D1}" destId="{BD43C7D9-D404-4F81-9D66-775FBDC5FF9F}" srcOrd="4" destOrd="0" presId="urn:microsoft.com/office/officeart/2005/8/layout/orgChart1"/>
    <dgm:cxn modelId="{FF818432-6BA9-4995-8EAB-3E53BD6B0000}" type="presParOf" srcId="{0B25F222-6A8B-41CD-8312-F7C73CEB84D1}" destId="{C47CB479-7658-4B75-A40C-D1DA4FB7F44D}" srcOrd="5" destOrd="0" presId="urn:microsoft.com/office/officeart/2005/8/layout/orgChart1"/>
    <dgm:cxn modelId="{D7904852-3911-482C-A5C5-CFDF3E443B60}" type="presParOf" srcId="{C47CB479-7658-4B75-A40C-D1DA4FB7F44D}" destId="{68A5B83F-39A3-4EFA-B1DB-7ECF26839A2E}" srcOrd="0" destOrd="0" presId="urn:microsoft.com/office/officeart/2005/8/layout/orgChart1"/>
    <dgm:cxn modelId="{4BFEA124-6BF1-4524-8A6F-20159553F3A3}" type="presParOf" srcId="{68A5B83F-39A3-4EFA-B1DB-7ECF26839A2E}" destId="{B198A839-F082-4044-B8A7-A74E682F30B7}" srcOrd="0" destOrd="0" presId="urn:microsoft.com/office/officeart/2005/8/layout/orgChart1"/>
    <dgm:cxn modelId="{C4EB0A9E-C934-4DC6-B8C7-4C87EBD60743}" type="presParOf" srcId="{68A5B83F-39A3-4EFA-B1DB-7ECF26839A2E}" destId="{4BA00FC3-EB1C-4ED4-9B45-13C56410E124}" srcOrd="1" destOrd="0" presId="urn:microsoft.com/office/officeart/2005/8/layout/orgChart1"/>
    <dgm:cxn modelId="{DD82930C-91BB-4759-A964-8676014FA583}" type="presParOf" srcId="{C47CB479-7658-4B75-A40C-D1DA4FB7F44D}" destId="{F6FA6658-4AC8-42CB-9A41-9E05E0431EB1}" srcOrd="1" destOrd="0" presId="urn:microsoft.com/office/officeart/2005/8/layout/orgChart1"/>
    <dgm:cxn modelId="{FEDF66CF-A3CB-44FC-9A11-66E30D2CB1D0}" type="presParOf" srcId="{F6FA6658-4AC8-42CB-9A41-9E05E0431EB1}" destId="{F2FA479C-6A96-4A6A-84D8-8ADCB16D8273}" srcOrd="0" destOrd="0" presId="urn:microsoft.com/office/officeart/2005/8/layout/orgChart1"/>
    <dgm:cxn modelId="{70A9E7F3-200C-429E-AD3F-D67844DE50C6}" type="presParOf" srcId="{F6FA6658-4AC8-42CB-9A41-9E05E0431EB1}" destId="{240C541B-DAE2-4838-908D-8D916B304BD4}" srcOrd="1" destOrd="0" presId="urn:microsoft.com/office/officeart/2005/8/layout/orgChart1"/>
    <dgm:cxn modelId="{6F40303F-EB12-48BA-B78A-479CD0375C5B}" type="presParOf" srcId="{240C541B-DAE2-4838-908D-8D916B304BD4}" destId="{7C3A14F6-A414-4031-8C07-93CFC6CA00A8}" srcOrd="0" destOrd="0" presId="urn:microsoft.com/office/officeart/2005/8/layout/orgChart1"/>
    <dgm:cxn modelId="{CFDC1EE2-68B8-4C3B-8287-E2A817D6A6C9}" type="presParOf" srcId="{7C3A14F6-A414-4031-8C07-93CFC6CA00A8}" destId="{FC2648F3-6B43-494B-BFBF-CF12E1084274}" srcOrd="0" destOrd="0" presId="urn:microsoft.com/office/officeart/2005/8/layout/orgChart1"/>
    <dgm:cxn modelId="{2A4B4ED0-3779-4BA4-BCCC-E59648180E85}" type="presParOf" srcId="{7C3A14F6-A414-4031-8C07-93CFC6CA00A8}" destId="{096AA8EA-145A-4C1D-A75D-EA31777D622B}" srcOrd="1" destOrd="0" presId="urn:microsoft.com/office/officeart/2005/8/layout/orgChart1"/>
    <dgm:cxn modelId="{20929991-4B86-493C-A7D1-572CEFDC8907}" type="presParOf" srcId="{240C541B-DAE2-4838-908D-8D916B304BD4}" destId="{1506A155-0D25-4A06-8B08-A98A07F737E0}" srcOrd="1" destOrd="0" presId="urn:microsoft.com/office/officeart/2005/8/layout/orgChart1"/>
    <dgm:cxn modelId="{5B7C5DCA-F3D1-481C-8D2C-A60EB5C6F961}" type="presParOf" srcId="{240C541B-DAE2-4838-908D-8D916B304BD4}" destId="{7447BDB8-71C8-4F6D-9438-EAB856351715}" srcOrd="2" destOrd="0" presId="urn:microsoft.com/office/officeart/2005/8/layout/orgChart1"/>
    <dgm:cxn modelId="{F618BF85-82A2-4262-B315-834B77F8F62A}" type="presParOf" srcId="{F6FA6658-4AC8-42CB-9A41-9E05E0431EB1}" destId="{E647299A-21F6-4BC9-8C1E-4CA1408DE8BA}" srcOrd="2" destOrd="0" presId="urn:microsoft.com/office/officeart/2005/8/layout/orgChart1"/>
    <dgm:cxn modelId="{96DF81D1-814C-4FC2-9CE4-B73E686E27CB}" type="presParOf" srcId="{F6FA6658-4AC8-42CB-9A41-9E05E0431EB1}" destId="{2DBB5C81-7C04-4364-AEC8-6637C5A0F4A1}" srcOrd="3" destOrd="0" presId="urn:microsoft.com/office/officeart/2005/8/layout/orgChart1"/>
    <dgm:cxn modelId="{8DDB9DF1-86E8-49CB-B21D-4FDA89D9218D}" type="presParOf" srcId="{2DBB5C81-7C04-4364-AEC8-6637C5A0F4A1}" destId="{58B83C75-0F29-4BAF-97A0-BEEEE46C61CE}" srcOrd="0" destOrd="0" presId="urn:microsoft.com/office/officeart/2005/8/layout/orgChart1"/>
    <dgm:cxn modelId="{D72874F6-AC02-4BE6-BBA1-660602EDC1E6}" type="presParOf" srcId="{58B83C75-0F29-4BAF-97A0-BEEEE46C61CE}" destId="{ED8A39F9-46D9-4D05-B8AB-6045C442994F}" srcOrd="0" destOrd="0" presId="urn:microsoft.com/office/officeart/2005/8/layout/orgChart1"/>
    <dgm:cxn modelId="{8802306E-8E76-45E7-878C-5FC0A534626A}" type="presParOf" srcId="{58B83C75-0F29-4BAF-97A0-BEEEE46C61CE}" destId="{43C060FF-4527-4024-BF17-4F6DE384D4EF}" srcOrd="1" destOrd="0" presId="urn:microsoft.com/office/officeart/2005/8/layout/orgChart1"/>
    <dgm:cxn modelId="{F93D84FA-A462-4033-8399-99063CBD78E9}" type="presParOf" srcId="{2DBB5C81-7C04-4364-AEC8-6637C5A0F4A1}" destId="{59873631-0EC3-4A8D-9542-542FC77DB4B2}" srcOrd="1" destOrd="0" presId="urn:microsoft.com/office/officeart/2005/8/layout/orgChart1"/>
    <dgm:cxn modelId="{356A7AB6-FDE1-423E-8323-0B34A376ADC3}" type="presParOf" srcId="{2DBB5C81-7C04-4364-AEC8-6637C5A0F4A1}" destId="{3BD6AB55-AD8F-4DDC-A41E-287A2A43DDC9}" srcOrd="2" destOrd="0" presId="urn:microsoft.com/office/officeart/2005/8/layout/orgChart1"/>
    <dgm:cxn modelId="{420CBBB0-521C-4B01-89B0-4AB3C8F4BDDE}" type="presParOf" srcId="{C47CB479-7658-4B75-A40C-D1DA4FB7F44D}" destId="{E232C3A9-A45A-446E-8B4F-31487676DDDA}" srcOrd="2" destOrd="0" presId="urn:microsoft.com/office/officeart/2005/8/layout/orgChart1"/>
    <dgm:cxn modelId="{FC516914-7F36-47C3-B6B9-34E8F13F8DA7}" type="presParOf" srcId="{0B25F222-6A8B-41CD-8312-F7C73CEB84D1}" destId="{6010D40F-9F50-4E6D-81EC-87E7A64CE95F}" srcOrd="6" destOrd="0" presId="urn:microsoft.com/office/officeart/2005/8/layout/orgChart1"/>
    <dgm:cxn modelId="{2D35C353-4D81-4E89-97D3-D6C6130BE795}" type="presParOf" srcId="{0B25F222-6A8B-41CD-8312-F7C73CEB84D1}" destId="{470667A2-7176-4C30-8E5C-D3F3BF2E2D1B}" srcOrd="7" destOrd="0" presId="urn:microsoft.com/office/officeart/2005/8/layout/orgChart1"/>
    <dgm:cxn modelId="{A16C2746-02E7-40DD-BBDF-A75EBAC8877B}" type="presParOf" srcId="{470667A2-7176-4C30-8E5C-D3F3BF2E2D1B}" destId="{5A1A6B42-61A4-49D6-8344-6CAC8EE88195}" srcOrd="0" destOrd="0" presId="urn:microsoft.com/office/officeart/2005/8/layout/orgChart1"/>
    <dgm:cxn modelId="{98E3CB3A-B5AB-4B6F-9C8B-DE406E798F29}" type="presParOf" srcId="{5A1A6B42-61A4-49D6-8344-6CAC8EE88195}" destId="{3FE7C449-249A-4660-95B5-EA0A829BC85C}" srcOrd="0" destOrd="0" presId="urn:microsoft.com/office/officeart/2005/8/layout/orgChart1"/>
    <dgm:cxn modelId="{9464FAEF-E999-4F6A-839D-8C057B24B90A}" type="presParOf" srcId="{5A1A6B42-61A4-49D6-8344-6CAC8EE88195}" destId="{03C28460-D3FF-44C1-9EDF-6F2FC25160D0}" srcOrd="1" destOrd="0" presId="urn:microsoft.com/office/officeart/2005/8/layout/orgChart1"/>
    <dgm:cxn modelId="{FCB43EAC-95B9-46C7-8D68-C4A97589D94E}" type="presParOf" srcId="{470667A2-7176-4C30-8E5C-D3F3BF2E2D1B}" destId="{577C0D01-EE76-426C-ABBE-5BB9798DD7C9}" srcOrd="1" destOrd="0" presId="urn:microsoft.com/office/officeart/2005/8/layout/orgChart1"/>
    <dgm:cxn modelId="{04AC6E23-F2C2-4282-8988-8A52020E3E50}" type="presParOf" srcId="{577C0D01-EE76-426C-ABBE-5BB9798DD7C9}" destId="{6516101B-2E1F-466C-8D37-7DD434048EA2}" srcOrd="0" destOrd="0" presId="urn:microsoft.com/office/officeart/2005/8/layout/orgChart1"/>
    <dgm:cxn modelId="{83340B79-87BE-420E-88B7-597072A572F5}" type="presParOf" srcId="{577C0D01-EE76-426C-ABBE-5BB9798DD7C9}" destId="{8DF5EC57-8327-468F-B64E-6B762F0B0304}" srcOrd="1" destOrd="0" presId="urn:microsoft.com/office/officeart/2005/8/layout/orgChart1"/>
    <dgm:cxn modelId="{6F9C2E29-F5E8-471E-A6FA-809A69B3F795}" type="presParOf" srcId="{8DF5EC57-8327-468F-B64E-6B762F0B0304}" destId="{C17A1E04-DB95-4AC8-A42C-EF0BC28715CA}" srcOrd="0" destOrd="0" presId="urn:microsoft.com/office/officeart/2005/8/layout/orgChart1"/>
    <dgm:cxn modelId="{95C4F9F5-59F8-48A1-B79D-C553D19A56CB}" type="presParOf" srcId="{C17A1E04-DB95-4AC8-A42C-EF0BC28715CA}" destId="{586A74DE-CA70-4716-8C5E-EBE04FAC9E4E}" srcOrd="0" destOrd="0" presId="urn:microsoft.com/office/officeart/2005/8/layout/orgChart1"/>
    <dgm:cxn modelId="{6376117B-647C-4DCC-985A-6F99DA8789AD}" type="presParOf" srcId="{C17A1E04-DB95-4AC8-A42C-EF0BC28715CA}" destId="{51F284EF-A325-4096-9368-4A117BC42A07}" srcOrd="1" destOrd="0" presId="urn:microsoft.com/office/officeart/2005/8/layout/orgChart1"/>
    <dgm:cxn modelId="{C5059BEE-5DBE-4291-B32A-3F7065467219}" type="presParOf" srcId="{8DF5EC57-8327-468F-B64E-6B762F0B0304}" destId="{22D2B62D-0BBB-4DBD-B633-A4A746A9D29B}" srcOrd="1" destOrd="0" presId="urn:microsoft.com/office/officeart/2005/8/layout/orgChart1"/>
    <dgm:cxn modelId="{31A5BD76-1E3B-4A69-AE65-9CEF71B26FE7}" type="presParOf" srcId="{8DF5EC57-8327-468F-B64E-6B762F0B0304}" destId="{D0B99F51-B5CE-4211-BEBA-2156D46048F5}" srcOrd="2" destOrd="0" presId="urn:microsoft.com/office/officeart/2005/8/layout/orgChart1"/>
    <dgm:cxn modelId="{8A11EF6F-0D76-4641-B161-E9D60FAE4B12}" type="presParOf" srcId="{577C0D01-EE76-426C-ABBE-5BB9798DD7C9}" destId="{258AE31E-A833-4C76-BBBB-6993DC592638}" srcOrd="2" destOrd="0" presId="urn:microsoft.com/office/officeart/2005/8/layout/orgChart1"/>
    <dgm:cxn modelId="{1C852F58-DA41-454B-83BB-0593F9062ABA}" type="presParOf" srcId="{577C0D01-EE76-426C-ABBE-5BB9798DD7C9}" destId="{F88DC052-A18C-477A-AF78-C6FBFC169F9A}" srcOrd="3" destOrd="0" presId="urn:microsoft.com/office/officeart/2005/8/layout/orgChart1"/>
    <dgm:cxn modelId="{FCA72A82-200B-4F7B-81C3-897750E1376E}" type="presParOf" srcId="{F88DC052-A18C-477A-AF78-C6FBFC169F9A}" destId="{20F9788E-1570-451B-A2DC-2B29A1543CD9}" srcOrd="0" destOrd="0" presId="urn:microsoft.com/office/officeart/2005/8/layout/orgChart1"/>
    <dgm:cxn modelId="{6BFAB886-EE64-435D-B675-FB384EEDB8EB}" type="presParOf" srcId="{20F9788E-1570-451B-A2DC-2B29A1543CD9}" destId="{0C1BF808-2651-4161-9DF9-C47363CE37B2}" srcOrd="0" destOrd="0" presId="urn:microsoft.com/office/officeart/2005/8/layout/orgChart1"/>
    <dgm:cxn modelId="{71AE27B6-A1A5-43FA-AD30-A985C2710256}" type="presParOf" srcId="{20F9788E-1570-451B-A2DC-2B29A1543CD9}" destId="{FEA69AC9-E01A-4631-9803-8FFB17CBD451}" srcOrd="1" destOrd="0" presId="urn:microsoft.com/office/officeart/2005/8/layout/orgChart1"/>
    <dgm:cxn modelId="{CDCCD561-504C-42A5-998C-CB2745978996}" type="presParOf" srcId="{F88DC052-A18C-477A-AF78-C6FBFC169F9A}" destId="{588CF093-3944-4353-9F5B-1EC9A585C891}" srcOrd="1" destOrd="0" presId="urn:microsoft.com/office/officeart/2005/8/layout/orgChart1"/>
    <dgm:cxn modelId="{722AF5EE-B36F-4E44-81DA-5B3F156EA13D}" type="presParOf" srcId="{F88DC052-A18C-477A-AF78-C6FBFC169F9A}" destId="{AE3098B4-9B12-4AE1-8E54-3FF050B611BD}" srcOrd="2" destOrd="0" presId="urn:microsoft.com/office/officeart/2005/8/layout/orgChart1"/>
    <dgm:cxn modelId="{E5D8DB20-2BD4-4AE8-83BC-3A1383C088E1}" type="presParOf" srcId="{470667A2-7176-4C30-8E5C-D3F3BF2E2D1B}" destId="{0B9FFB99-E90E-45AD-B2F2-577741413FFF}" srcOrd="2" destOrd="0" presId="urn:microsoft.com/office/officeart/2005/8/layout/orgChart1"/>
    <dgm:cxn modelId="{C7FA7CC5-6CE1-45EA-99F9-95CCDEE77496}" type="presParOf" srcId="{035FFFB3-DA86-4FD8-B353-FF34E3AE9B73}" destId="{F013F12D-4622-42A0-9D56-308096C4FF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915F9-E260-45E4-937A-F254AB31BA21}" type="doc">
      <dgm:prSet loTypeId="urn:microsoft.com/office/officeart/2005/8/layout/lProcess3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25A9086-8039-4E70-8B6B-760A591F801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VYUČUJÍCÍ</a:t>
          </a:r>
          <a:endParaRPr lang="cs-CZ" sz="2400" b="1" dirty="0">
            <a:solidFill>
              <a:schemeClr val="tx1"/>
            </a:solidFill>
          </a:endParaRPr>
        </a:p>
      </dgm:t>
    </dgm:pt>
    <dgm:pt modelId="{3669B7F9-F83E-443E-BFE0-458A02BF3253}" type="parTrans" cxnId="{FAB62B48-D259-4432-9CA6-BC0E5A522CF1}">
      <dgm:prSet/>
      <dgm:spPr/>
      <dgm:t>
        <a:bodyPr/>
        <a:lstStyle/>
        <a:p>
          <a:endParaRPr lang="cs-CZ"/>
        </a:p>
      </dgm:t>
    </dgm:pt>
    <dgm:pt modelId="{8FB2F52D-38CC-4B00-9FA5-E2058BD873F1}" type="sibTrans" cxnId="{FAB62B48-D259-4432-9CA6-BC0E5A522CF1}">
      <dgm:prSet/>
      <dgm:spPr/>
      <dgm:t>
        <a:bodyPr/>
        <a:lstStyle/>
        <a:p>
          <a:endParaRPr lang="cs-CZ"/>
        </a:p>
      </dgm:t>
    </dgm:pt>
    <dgm:pt modelId="{78BFAE7A-6945-4A1C-A63F-B121466E8C17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2400" b="1" dirty="0" smtClean="0"/>
            <a:t>předsedové PK    ZŘŠ</a:t>
          </a:r>
          <a:endParaRPr lang="cs-CZ" sz="2400" b="1" dirty="0"/>
        </a:p>
      </dgm:t>
    </dgm:pt>
    <dgm:pt modelId="{F7D0FB72-2EDC-48CA-AD10-E8FA2694FF4B}" type="parTrans" cxnId="{A0AB32C7-AF22-4585-B10D-A850FF8F9F7C}">
      <dgm:prSet/>
      <dgm:spPr/>
      <dgm:t>
        <a:bodyPr/>
        <a:lstStyle/>
        <a:p>
          <a:endParaRPr lang="cs-CZ"/>
        </a:p>
      </dgm:t>
    </dgm:pt>
    <dgm:pt modelId="{8D1FB7C3-0B34-480C-AB09-EB542BA9C8E8}" type="sibTrans" cxnId="{A0AB32C7-AF22-4585-B10D-A850FF8F9F7C}">
      <dgm:prSet/>
      <dgm:spPr/>
      <dgm:t>
        <a:bodyPr/>
        <a:lstStyle/>
        <a:p>
          <a:endParaRPr lang="cs-CZ"/>
        </a:p>
      </dgm:t>
    </dgm:pt>
    <dgm:pt modelId="{6734F0EE-40C1-4B28-A891-CF3616951343}">
      <dgm:prSet phldrT="[Text]" custT="1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cs-CZ" sz="2400" b="1" smtClean="0"/>
            <a:t>ŠVP + ŠAP + PLÁN DVPP</a:t>
          </a:r>
          <a:endParaRPr lang="cs-CZ" sz="2400" dirty="0"/>
        </a:p>
      </dgm:t>
    </dgm:pt>
    <dgm:pt modelId="{06663091-54EF-494A-B48E-4CD081020EC3}" type="parTrans" cxnId="{C1B5B2E1-32C3-4B39-932F-F2EEEE2073B0}">
      <dgm:prSet/>
      <dgm:spPr/>
      <dgm:t>
        <a:bodyPr/>
        <a:lstStyle/>
        <a:p>
          <a:endParaRPr lang="cs-CZ"/>
        </a:p>
      </dgm:t>
    </dgm:pt>
    <dgm:pt modelId="{91EF6B5B-D479-4B6A-9AA2-CCC455431471}" type="sibTrans" cxnId="{C1B5B2E1-32C3-4B39-932F-F2EEEE2073B0}">
      <dgm:prSet/>
      <dgm:spPr/>
      <dgm:t>
        <a:bodyPr/>
        <a:lstStyle/>
        <a:p>
          <a:endParaRPr lang="cs-CZ"/>
        </a:p>
      </dgm:t>
    </dgm:pt>
    <dgm:pt modelId="{D496099F-DCB7-4B68-B6AC-BF3E94901F26}" type="pres">
      <dgm:prSet presAssocID="{9B1915F9-E260-45E4-937A-F254AB31BA2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8AB86E1-7090-4B34-9448-185895D9F97E}" type="pres">
      <dgm:prSet presAssocID="{625A9086-8039-4E70-8B6B-760A591F8012}" presName="horFlow" presStyleCnt="0"/>
      <dgm:spPr/>
      <dgm:t>
        <a:bodyPr/>
        <a:lstStyle/>
        <a:p>
          <a:endParaRPr lang="cs-CZ"/>
        </a:p>
      </dgm:t>
    </dgm:pt>
    <dgm:pt modelId="{AC5B51B2-FD95-4D62-A7CD-5A2AEE784862}" type="pres">
      <dgm:prSet presAssocID="{625A9086-8039-4E70-8B6B-760A591F8012}" presName="bigChev" presStyleLbl="node1" presStyleIdx="0" presStyleCnt="1" custScaleX="88292" custScaleY="81449"/>
      <dgm:spPr/>
      <dgm:t>
        <a:bodyPr/>
        <a:lstStyle/>
        <a:p>
          <a:endParaRPr lang="cs-CZ"/>
        </a:p>
      </dgm:t>
    </dgm:pt>
    <dgm:pt modelId="{D249E274-B053-4C63-8F99-3B5F17B14C05}" type="pres">
      <dgm:prSet presAssocID="{F7D0FB72-2EDC-48CA-AD10-E8FA2694FF4B}" presName="parTrans" presStyleCnt="0"/>
      <dgm:spPr/>
    </dgm:pt>
    <dgm:pt modelId="{F7691B1C-6488-4E24-9E9C-8FE5DDE2ABD2}" type="pres">
      <dgm:prSet presAssocID="{78BFAE7A-6945-4A1C-A63F-B121466E8C17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68F553-6A4B-4F2F-A4A2-C4467653418E}" type="pres">
      <dgm:prSet presAssocID="{8D1FB7C3-0B34-480C-AB09-EB542BA9C8E8}" presName="sibTrans" presStyleCnt="0"/>
      <dgm:spPr/>
    </dgm:pt>
    <dgm:pt modelId="{6472E3B2-200B-4448-91D3-C2FF5C1C9489}" type="pres">
      <dgm:prSet presAssocID="{6734F0EE-40C1-4B28-A891-CF3616951343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AB62B48-D259-4432-9CA6-BC0E5A522CF1}" srcId="{9B1915F9-E260-45E4-937A-F254AB31BA21}" destId="{625A9086-8039-4E70-8B6B-760A591F8012}" srcOrd="0" destOrd="0" parTransId="{3669B7F9-F83E-443E-BFE0-458A02BF3253}" sibTransId="{8FB2F52D-38CC-4B00-9FA5-E2058BD873F1}"/>
    <dgm:cxn modelId="{B0304F05-3B6F-4C8A-90CF-C4DA7C7F4BC7}" type="presOf" srcId="{625A9086-8039-4E70-8B6B-760A591F8012}" destId="{AC5B51B2-FD95-4D62-A7CD-5A2AEE784862}" srcOrd="0" destOrd="0" presId="urn:microsoft.com/office/officeart/2005/8/layout/lProcess3"/>
    <dgm:cxn modelId="{A0AB32C7-AF22-4585-B10D-A850FF8F9F7C}" srcId="{625A9086-8039-4E70-8B6B-760A591F8012}" destId="{78BFAE7A-6945-4A1C-A63F-B121466E8C17}" srcOrd="0" destOrd="0" parTransId="{F7D0FB72-2EDC-48CA-AD10-E8FA2694FF4B}" sibTransId="{8D1FB7C3-0B34-480C-AB09-EB542BA9C8E8}"/>
    <dgm:cxn modelId="{C70EAF64-E38E-4555-B938-6E8960D5AABE}" type="presOf" srcId="{78BFAE7A-6945-4A1C-A63F-B121466E8C17}" destId="{F7691B1C-6488-4E24-9E9C-8FE5DDE2ABD2}" srcOrd="0" destOrd="0" presId="urn:microsoft.com/office/officeart/2005/8/layout/lProcess3"/>
    <dgm:cxn modelId="{7393E525-0455-433B-9C9F-84ACC72253D0}" type="presOf" srcId="{6734F0EE-40C1-4B28-A891-CF3616951343}" destId="{6472E3B2-200B-4448-91D3-C2FF5C1C9489}" srcOrd="0" destOrd="0" presId="urn:microsoft.com/office/officeart/2005/8/layout/lProcess3"/>
    <dgm:cxn modelId="{7F0B3F5E-1FB9-4C70-BBEC-4CDC1985750A}" type="presOf" srcId="{9B1915F9-E260-45E4-937A-F254AB31BA21}" destId="{D496099F-DCB7-4B68-B6AC-BF3E94901F26}" srcOrd="0" destOrd="0" presId="urn:microsoft.com/office/officeart/2005/8/layout/lProcess3"/>
    <dgm:cxn modelId="{C1B5B2E1-32C3-4B39-932F-F2EEEE2073B0}" srcId="{625A9086-8039-4E70-8B6B-760A591F8012}" destId="{6734F0EE-40C1-4B28-A891-CF3616951343}" srcOrd="1" destOrd="0" parTransId="{06663091-54EF-494A-B48E-4CD081020EC3}" sibTransId="{91EF6B5B-D479-4B6A-9AA2-CCC455431471}"/>
    <dgm:cxn modelId="{5046CF65-F1D9-4CB3-B4BF-3EB78E68B8A2}" type="presParOf" srcId="{D496099F-DCB7-4B68-B6AC-BF3E94901F26}" destId="{88AB86E1-7090-4B34-9448-185895D9F97E}" srcOrd="0" destOrd="0" presId="urn:microsoft.com/office/officeart/2005/8/layout/lProcess3"/>
    <dgm:cxn modelId="{2B2ED484-CC09-4D7F-ABB3-677C9534E8AA}" type="presParOf" srcId="{88AB86E1-7090-4B34-9448-185895D9F97E}" destId="{AC5B51B2-FD95-4D62-A7CD-5A2AEE784862}" srcOrd="0" destOrd="0" presId="urn:microsoft.com/office/officeart/2005/8/layout/lProcess3"/>
    <dgm:cxn modelId="{EAC7A3CE-8E5E-484C-9980-D597D228A45E}" type="presParOf" srcId="{88AB86E1-7090-4B34-9448-185895D9F97E}" destId="{D249E274-B053-4C63-8F99-3B5F17B14C05}" srcOrd="1" destOrd="0" presId="urn:microsoft.com/office/officeart/2005/8/layout/lProcess3"/>
    <dgm:cxn modelId="{26F5D7A4-98EF-4FFD-A629-703F2DDAE20C}" type="presParOf" srcId="{88AB86E1-7090-4B34-9448-185895D9F97E}" destId="{F7691B1C-6488-4E24-9E9C-8FE5DDE2ABD2}" srcOrd="2" destOrd="0" presId="urn:microsoft.com/office/officeart/2005/8/layout/lProcess3"/>
    <dgm:cxn modelId="{0A396B03-52B9-4C59-96D6-AE18C7E3AF26}" type="presParOf" srcId="{88AB86E1-7090-4B34-9448-185895D9F97E}" destId="{B668F553-6A4B-4F2F-A4A2-C4467653418E}" srcOrd="3" destOrd="0" presId="urn:microsoft.com/office/officeart/2005/8/layout/lProcess3"/>
    <dgm:cxn modelId="{4D6CD628-554F-494C-8BAF-C7ABCA935811}" type="presParOf" srcId="{88AB86E1-7090-4B34-9448-185895D9F97E}" destId="{6472E3B2-200B-4448-91D3-C2FF5C1C948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C51A0F-50FC-4BF1-ADA3-C7FDB47DFC43}" type="doc">
      <dgm:prSet loTypeId="urn:microsoft.com/office/officeart/2005/8/layout/lProcess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61CF1E25-E5A6-4FF7-9B63-0FA7697D244D}">
      <dgm:prSet phldrT="[Text]" custT="1"/>
      <dgm:spPr/>
      <dgm:t>
        <a:bodyPr/>
        <a:lstStyle/>
        <a:p>
          <a:r>
            <a:rPr lang="cs-CZ" sz="2800" b="1" noProof="0" dirty="0" smtClean="0"/>
            <a:t>národní zdroje dat</a:t>
          </a:r>
          <a:endParaRPr lang="en-GB" sz="2800" b="1" noProof="0" dirty="0"/>
        </a:p>
      </dgm:t>
    </dgm:pt>
    <dgm:pt modelId="{8889765F-1B19-4A62-BF11-DAE84E8873BA}" type="parTrans" cxnId="{6BC388AE-F17B-45AA-AB40-CF13E327996E}">
      <dgm:prSet/>
      <dgm:spPr/>
      <dgm:t>
        <a:bodyPr/>
        <a:lstStyle/>
        <a:p>
          <a:endParaRPr lang="cs-CZ" b="1"/>
        </a:p>
      </dgm:t>
    </dgm:pt>
    <dgm:pt modelId="{4CAB09F5-8652-41B6-8F5C-28F397DA6D9E}" type="sibTrans" cxnId="{6BC388AE-F17B-45AA-AB40-CF13E327996E}">
      <dgm:prSet/>
      <dgm:spPr/>
      <dgm:t>
        <a:bodyPr/>
        <a:lstStyle/>
        <a:p>
          <a:endParaRPr lang="cs-CZ" b="1"/>
        </a:p>
      </dgm:t>
    </dgm:pt>
    <dgm:pt modelId="{34A0D08C-4B9C-4033-AAF7-978B4D4EA792}">
      <dgm:prSet phldrT="[Text]"/>
      <dgm:spPr/>
      <dgm:t>
        <a:bodyPr/>
        <a:lstStyle/>
        <a:p>
          <a:r>
            <a:rPr lang="cs-CZ" b="1" dirty="0" smtClean="0"/>
            <a:t>ČŠI</a:t>
          </a:r>
          <a:endParaRPr lang="cs-CZ" b="1" dirty="0"/>
        </a:p>
      </dgm:t>
    </dgm:pt>
    <dgm:pt modelId="{5BA243ED-2CB4-4E78-9D5E-9E506FCB79E1}" type="parTrans" cxnId="{4B499EB9-869C-45C2-8BA3-793D49F7EE55}">
      <dgm:prSet/>
      <dgm:spPr/>
      <dgm:t>
        <a:bodyPr/>
        <a:lstStyle/>
        <a:p>
          <a:endParaRPr lang="cs-CZ" b="1"/>
        </a:p>
      </dgm:t>
    </dgm:pt>
    <dgm:pt modelId="{9E307F30-3AFC-478F-B957-62C8569F6317}" type="sibTrans" cxnId="{4B499EB9-869C-45C2-8BA3-793D49F7EE55}">
      <dgm:prSet/>
      <dgm:spPr/>
      <dgm:t>
        <a:bodyPr/>
        <a:lstStyle/>
        <a:p>
          <a:endParaRPr lang="cs-CZ" b="1"/>
        </a:p>
      </dgm:t>
    </dgm:pt>
    <dgm:pt modelId="{7A8C5DB4-1CAC-4303-A65F-D2A5766D81DC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2400" b="1" u="sng" noProof="0" dirty="0" smtClean="0"/>
            <a:t>školní zdroje dat</a:t>
          </a:r>
          <a:endParaRPr lang="cs-CZ" sz="2400" b="1" u="sng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cs-CZ" sz="2400" b="1" noProof="0" dirty="0" smtClean="0"/>
            <a:t>orientováno na žáky</a:t>
          </a:r>
          <a:endParaRPr lang="en-GB" sz="2400" b="1" noProof="0" dirty="0"/>
        </a:p>
      </dgm:t>
    </dgm:pt>
    <dgm:pt modelId="{C98D9BE0-6EA3-499F-8D50-8EF768552AF1}" type="parTrans" cxnId="{08A42E12-E65A-4FE3-BE53-A04C8BE19860}">
      <dgm:prSet/>
      <dgm:spPr/>
      <dgm:t>
        <a:bodyPr/>
        <a:lstStyle/>
        <a:p>
          <a:endParaRPr lang="cs-CZ" b="1"/>
        </a:p>
      </dgm:t>
    </dgm:pt>
    <dgm:pt modelId="{3B417962-0FB6-4DBC-A4E9-A2C737B7CAA8}" type="sibTrans" cxnId="{08A42E12-E65A-4FE3-BE53-A04C8BE19860}">
      <dgm:prSet/>
      <dgm:spPr/>
      <dgm:t>
        <a:bodyPr/>
        <a:lstStyle/>
        <a:p>
          <a:endParaRPr lang="cs-CZ" b="1"/>
        </a:p>
      </dgm:t>
    </dgm:pt>
    <dgm:pt modelId="{3F319653-890F-4C2E-AA1A-75EECE77D7DF}">
      <dgm:prSet phldrT="[Text]" custT="1"/>
      <dgm:spPr/>
      <dgm:t>
        <a:bodyPr/>
        <a:lstStyle/>
        <a:p>
          <a:r>
            <a:rPr lang="cs-CZ" sz="1600" b="1" noProof="0" dirty="0" smtClean="0"/>
            <a:t>Průběžné diagnostické testování</a:t>
          </a:r>
          <a:endParaRPr lang="en-GB" sz="1600" b="1" noProof="0" dirty="0"/>
        </a:p>
      </dgm:t>
    </dgm:pt>
    <dgm:pt modelId="{37F36DD0-4C2B-457D-ACF2-CAF2C0B2CFD0}" type="parTrans" cxnId="{4976E53D-85D9-4C31-98E3-EAFF33797CBA}">
      <dgm:prSet/>
      <dgm:spPr/>
      <dgm:t>
        <a:bodyPr/>
        <a:lstStyle/>
        <a:p>
          <a:endParaRPr lang="cs-CZ" b="1"/>
        </a:p>
      </dgm:t>
    </dgm:pt>
    <dgm:pt modelId="{CF8DABB7-58DA-4F96-BF93-632E1199BDA6}" type="sibTrans" cxnId="{4976E53D-85D9-4C31-98E3-EAFF33797CBA}">
      <dgm:prSet/>
      <dgm:spPr/>
      <dgm:t>
        <a:bodyPr/>
        <a:lstStyle/>
        <a:p>
          <a:endParaRPr lang="cs-CZ" b="1"/>
        </a:p>
      </dgm:t>
    </dgm:pt>
    <dgm:pt modelId="{062D6513-3057-4B09-A69B-E7A35CFB0054}">
      <dgm:prSet/>
      <dgm:spPr/>
      <dgm:t>
        <a:bodyPr/>
        <a:lstStyle/>
        <a:p>
          <a:r>
            <a:rPr lang="cs-CZ" b="1" dirty="0" smtClean="0"/>
            <a:t>inspekční šetření</a:t>
          </a:r>
          <a:endParaRPr lang="cs-CZ" b="1" dirty="0"/>
        </a:p>
      </dgm:t>
    </dgm:pt>
    <dgm:pt modelId="{9592B31D-D1E8-41F2-9126-3A966465E155}" type="parTrans" cxnId="{E306A189-066C-45F2-BBD1-4D0B06D06BDE}">
      <dgm:prSet/>
      <dgm:spPr/>
      <dgm:t>
        <a:bodyPr/>
        <a:lstStyle/>
        <a:p>
          <a:endParaRPr lang="cs-CZ" b="1"/>
        </a:p>
      </dgm:t>
    </dgm:pt>
    <dgm:pt modelId="{80323FC3-59C4-4B49-A0AE-35FB1EE4D142}" type="sibTrans" cxnId="{E306A189-066C-45F2-BBD1-4D0B06D06BDE}">
      <dgm:prSet/>
      <dgm:spPr/>
      <dgm:t>
        <a:bodyPr/>
        <a:lstStyle/>
        <a:p>
          <a:endParaRPr lang="cs-CZ" b="1"/>
        </a:p>
      </dgm:t>
    </dgm:pt>
    <dgm:pt modelId="{9D827E96-5708-4F39-9672-824942D69DD6}">
      <dgm:prSet/>
      <dgm:spPr/>
      <dgm:t>
        <a:bodyPr/>
        <a:lstStyle/>
        <a:p>
          <a:r>
            <a:rPr lang="cs-CZ" b="1" noProof="0" dirty="0" smtClean="0"/>
            <a:t>pilotáže MZ</a:t>
          </a:r>
          <a:endParaRPr lang="en-GB" b="1" noProof="0" dirty="0"/>
        </a:p>
      </dgm:t>
    </dgm:pt>
    <dgm:pt modelId="{7BC83AC2-66B1-4670-85CF-5EB3959EFA3F}" type="parTrans" cxnId="{0295A17E-1045-4771-8074-3EDDCAC36EAF}">
      <dgm:prSet/>
      <dgm:spPr/>
      <dgm:t>
        <a:bodyPr/>
        <a:lstStyle/>
        <a:p>
          <a:endParaRPr lang="cs-CZ" b="1"/>
        </a:p>
      </dgm:t>
    </dgm:pt>
    <dgm:pt modelId="{5808524A-98F1-4C65-9C89-FE014BDFECE8}" type="sibTrans" cxnId="{0295A17E-1045-4771-8074-3EDDCAC36EAF}">
      <dgm:prSet/>
      <dgm:spPr/>
      <dgm:t>
        <a:bodyPr/>
        <a:lstStyle/>
        <a:p>
          <a:endParaRPr lang="cs-CZ" b="1"/>
        </a:p>
      </dgm:t>
    </dgm:pt>
    <dgm:pt modelId="{5892BEC9-2517-4EFC-AD07-03E4662442D3}">
      <dgm:prSet/>
      <dgm:spPr/>
      <dgm:t>
        <a:bodyPr/>
        <a:lstStyle/>
        <a:p>
          <a:r>
            <a:rPr lang="cs-CZ" b="1" noProof="0" dirty="0" smtClean="0"/>
            <a:t>Výsledky MZ </a:t>
          </a:r>
          <a:endParaRPr lang="en-GB" b="1" noProof="0" dirty="0"/>
        </a:p>
      </dgm:t>
    </dgm:pt>
    <dgm:pt modelId="{9D390A64-FBC8-4904-A8C2-E17635AF4654}" type="parTrans" cxnId="{A3014FD5-B99A-4D55-9313-88C14D70A848}">
      <dgm:prSet/>
      <dgm:spPr/>
      <dgm:t>
        <a:bodyPr/>
        <a:lstStyle/>
        <a:p>
          <a:endParaRPr lang="cs-CZ" b="1"/>
        </a:p>
      </dgm:t>
    </dgm:pt>
    <dgm:pt modelId="{B89E8A7C-506C-4B46-BFB3-62AC77794025}" type="sibTrans" cxnId="{A3014FD5-B99A-4D55-9313-88C14D70A848}">
      <dgm:prSet/>
      <dgm:spPr/>
      <dgm:t>
        <a:bodyPr/>
        <a:lstStyle/>
        <a:p>
          <a:endParaRPr lang="cs-CZ" b="1"/>
        </a:p>
      </dgm:t>
    </dgm:pt>
    <dgm:pt modelId="{699D9085-17FC-4E0C-924A-3E527B2E3B8D}">
      <dgm:prSet/>
      <dgm:spPr/>
      <dgm:t>
        <a:bodyPr/>
        <a:lstStyle/>
        <a:p>
          <a:r>
            <a:rPr lang="cs-CZ" b="1" noProof="0" dirty="0" smtClean="0"/>
            <a:t>Výsledky příjímacího řízení</a:t>
          </a:r>
          <a:endParaRPr lang="en-GB" b="1" noProof="0" dirty="0"/>
        </a:p>
      </dgm:t>
    </dgm:pt>
    <dgm:pt modelId="{8303B9B4-93B7-4BDF-8369-82529E288051}" type="parTrans" cxnId="{7F07C510-71B8-4B04-B7AB-FEFBD7C5B30C}">
      <dgm:prSet/>
      <dgm:spPr/>
      <dgm:t>
        <a:bodyPr/>
        <a:lstStyle/>
        <a:p>
          <a:endParaRPr lang="cs-CZ" b="1"/>
        </a:p>
      </dgm:t>
    </dgm:pt>
    <dgm:pt modelId="{CD0CD902-74D7-4910-BED8-0C73B979766A}" type="sibTrans" cxnId="{7F07C510-71B8-4B04-B7AB-FEFBD7C5B30C}">
      <dgm:prSet/>
      <dgm:spPr/>
      <dgm:t>
        <a:bodyPr/>
        <a:lstStyle/>
        <a:p>
          <a:endParaRPr lang="cs-CZ" b="1"/>
        </a:p>
      </dgm:t>
    </dgm:pt>
    <dgm:pt modelId="{6F9631D0-FF75-4A5E-A6C4-AF97ADE4F633}">
      <dgm:prSet phldrT="[Text]" custT="1"/>
      <dgm:spPr/>
      <dgm:t>
        <a:bodyPr/>
        <a:lstStyle/>
        <a:p>
          <a:r>
            <a:rPr lang="cs-CZ" sz="1600" b="1" noProof="0" dirty="0" smtClean="0"/>
            <a:t>Hodnotící dotazníky ze zahraničních praxí</a:t>
          </a:r>
          <a:endParaRPr lang="en-GB" sz="1600" b="1" noProof="0" dirty="0"/>
        </a:p>
      </dgm:t>
    </dgm:pt>
    <dgm:pt modelId="{9710EFF0-F6F6-400B-A9EB-9D6E11003E7D}" type="parTrans" cxnId="{4587ECAB-6ECC-4598-88A6-0FFC51550D80}">
      <dgm:prSet/>
      <dgm:spPr/>
      <dgm:t>
        <a:bodyPr/>
        <a:lstStyle/>
        <a:p>
          <a:endParaRPr lang="cs-CZ" b="1"/>
        </a:p>
      </dgm:t>
    </dgm:pt>
    <dgm:pt modelId="{306E93F1-C2AE-416A-83D4-9388282772E4}" type="sibTrans" cxnId="{4587ECAB-6ECC-4598-88A6-0FFC51550D80}">
      <dgm:prSet/>
      <dgm:spPr/>
      <dgm:t>
        <a:bodyPr/>
        <a:lstStyle/>
        <a:p>
          <a:endParaRPr lang="cs-CZ" b="1"/>
        </a:p>
      </dgm:t>
    </dgm:pt>
    <dgm:pt modelId="{5C076BFA-6D11-49C0-8DBD-B1485BA39962}">
      <dgm:prSet phldrT="[Text]" custT="1"/>
      <dgm:spPr/>
      <dgm:t>
        <a:bodyPr/>
        <a:lstStyle/>
        <a:p>
          <a:r>
            <a:rPr lang="cs-CZ" sz="1600" b="1" noProof="0" dirty="0" smtClean="0"/>
            <a:t>Dotazníková šetření – žáci + rodiče</a:t>
          </a:r>
          <a:endParaRPr lang="en-GB" sz="1600" b="1" noProof="0" dirty="0"/>
        </a:p>
      </dgm:t>
    </dgm:pt>
    <dgm:pt modelId="{1D5FA68A-684C-48D7-9539-BA2A778688DA}" type="parTrans" cxnId="{1683276E-64E1-4F7D-8D77-6206451BB46B}">
      <dgm:prSet/>
      <dgm:spPr/>
      <dgm:t>
        <a:bodyPr/>
        <a:lstStyle/>
        <a:p>
          <a:endParaRPr lang="cs-CZ" b="1"/>
        </a:p>
      </dgm:t>
    </dgm:pt>
    <dgm:pt modelId="{697B7B1A-0898-41E9-B173-C6B30695AEDE}" type="sibTrans" cxnId="{1683276E-64E1-4F7D-8D77-6206451BB46B}">
      <dgm:prSet/>
      <dgm:spPr/>
      <dgm:t>
        <a:bodyPr/>
        <a:lstStyle/>
        <a:p>
          <a:endParaRPr lang="cs-CZ" b="1"/>
        </a:p>
      </dgm:t>
    </dgm:pt>
    <dgm:pt modelId="{A3F5F052-79FF-404E-9EA2-D79F3F943683}">
      <dgm:prSet phldrT="[Text]" custT="1"/>
      <dgm:spPr/>
      <dgm:t>
        <a:bodyPr/>
        <a:lstStyle/>
        <a:p>
          <a:r>
            <a:rPr lang="cs-CZ" sz="1600" b="1" noProof="0" dirty="0" smtClean="0">
              <a:solidFill>
                <a:srgbClr val="7030A0"/>
              </a:solidFill>
            </a:rPr>
            <a:t>Informace od absolventů </a:t>
          </a:r>
          <a:endParaRPr lang="en-GB" sz="1600" b="1" noProof="0" dirty="0" smtClean="0">
            <a:solidFill>
              <a:srgbClr val="7030A0"/>
            </a:solidFill>
          </a:endParaRPr>
        </a:p>
      </dgm:t>
    </dgm:pt>
    <dgm:pt modelId="{DBE6BBA9-F29D-477D-8B19-1D215248206A}" type="parTrans" cxnId="{502065E9-25BE-4ABD-B176-56B255F7A326}">
      <dgm:prSet/>
      <dgm:spPr/>
      <dgm:t>
        <a:bodyPr/>
        <a:lstStyle/>
        <a:p>
          <a:endParaRPr lang="cs-CZ"/>
        </a:p>
      </dgm:t>
    </dgm:pt>
    <dgm:pt modelId="{F8CDFFBF-B5AA-457D-BB46-83190C31608A}" type="sibTrans" cxnId="{502065E9-25BE-4ABD-B176-56B255F7A326}">
      <dgm:prSet/>
      <dgm:spPr/>
      <dgm:t>
        <a:bodyPr/>
        <a:lstStyle/>
        <a:p>
          <a:endParaRPr lang="cs-CZ"/>
        </a:p>
      </dgm:t>
    </dgm:pt>
    <dgm:pt modelId="{5006EB70-8494-4885-A10A-A6F99F58F8A8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cs-CZ" sz="2400" b="1" u="sng" noProof="0" dirty="0" smtClean="0"/>
            <a:t>školní zdroje dat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cs-CZ" sz="2000" b="1" noProof="0" dirty="0" smtClean="0"/>
            <a:t>orientováno na dokumenty a procesy</a:t>
          </a:r>
          <a:endParaRPr lang="en-GB" sz="2000" b="1" noProof="0" dirty="0"/>
        </a:p>
      </dgm:t>
    </dgm:pt>
    <dgm:pt modelId="{99E7D4BA-EE25-4E91-8BFA-09BB08BB657F}" type="parTrans" cxnId="{6DCCF71F-F0E9-4DC9-BBFF-B6D9B88E24B5}">
      <dgm:prSet/>
      <dgm:spPr/>
      <dgm:t>
        <a:bodyPr/>
        <a:lstStyle/>
        <a:p>
          <a:endParaRPr lang="cs-CZ"/>
        </a:p>
      </dgm:t>
    </dgm:pt>
    <dgm:pt modelId="{1345BA3C-E585-464E-92EF-4B147243943D}" type="sibTrans" cxnId="{6DCCF71F-F0E9-4DC9-BBFF-B6D9B88E24B5}">
      <dgm:prSet/>
      <dgm:spPr/>
      <dgm:t>
        <a:bodyPr/>
        <a:lstStyle/>
        <a:p>
          <a:endParaRPr lang="cs-CZ"/>
        </a:p>
      </dgm:t>
    </dgm:pt>
    <dgm:pt modelId="{7370690C-2471-47A1-BCD3-4E1916A50A20}">
      <dgm:prSet custT="1"/>
      <dgm:spPr/>
      <dgm:t>
        <a:bodyPr/>
        <a:lstStyle/>
        <a:p>
          <a:r>
            <a:rPr lang="cs-CZ" sz="1600" b="1" noProof="0" dirty="0" smtClean="0"/>
            <a:t>Hodnotící </a:t>
          </a:r>
          <a:r>
            <a:rPr lang="cs-CZ" sz="1600" b="1" noProof="0" dirty="0" smtClean="0"/>
            <a:t>dotazníky žáci</a:t>
          </a:r>
          <a:endParaRPr lang="en-GB" sz="1600" b="1" noProof="0" dirty="0"/>
        </a:p>
      </dgm:t>
    </dgm:pt>
    <dgm:pt modelId="{7D1095F3-9223-4DB2-BCA5-017E73BC250C}" type="parTrans" cxnId="{2400FA66-110A-4BBA-AFEC-E0DE7D8E444D}">
      <dgm:prSet/>
      <dgm:spPr/>
      <dgm:t>
        <a:bodyPr/>
        <a:lstStyle/>
        <a:p>
          <a:endParaRPr lang="cs-CZ"/>
        </a:p>
      </dgm:t>
    </dgm:pt>
    <dgm:pt modelId="{3DE27641-1A17-4890-84D7-72B28F3A94F4}" type="sibTrans" cxnId="{2400FA66-110A-4BBA-AFEC-E0DE7D8E444D}">
      <dgm:prSet/>
      <dgm:spPr/>
      <dgm:t>
        <a:bodyPr/>
        <a:lstStyle/>
        <a:p>
          <a:endParaRPr lang="cs-CZ"/>
        </a:p>
      </dgm:t>
    </dgm:pt>
    <dgm:pt modelId="{A36F7372-F08C-4923-B331-4B05E9EDF858}">
      <dgm:prSet custT="1"/>
      <dgm:spPr/>
      <dgm:t>
        <a:bodyPr/>
        <a:lstStyle/>
        <a:p>
          <a:r>
            <a:rPr lang="cs-CZ" sz="1600" b="1" noProof="0" dirty="0" smtClean="0"/>
            <a:t>Hodnotící zprávy PPK</a:t>
          </a:r>
          <a:endParaRPr lang="en-GB" sz="1600" b="1" noProof="0" dirty="0"/>
        </a:p>
      </dgm:t>
    </dgm:pt>
    <dgm:pt modelId="{BC659201-ADE6-41BE-BE24-3B0FF724F7C2}" type="parTrans" cxnId="{FD3637A3-023E-48F4-8F3E-5614E89977A5}">
      <dgm:prSet/>
      <dgm:spPr/>
      <dgm:t>
        <a:bodyPr/>
        <a:lstStyle/>
        <a:p>
          <a:endParaRPr lang="cs-CZ"/>
        </a:p>
      </dgm:t>
    </dgm:pt>
    <dgm:pt modelId="{2F7F53A5-80D4-4284-9AC7-E73DFA9BD0F3}" type="sibTrans" cxnId="{FD3637A3-023E-48F4-8F3E-5614E89977A5}">
      <dgm:prSet/>
      <dgm:spPr/>
      <dgm:t>
        <a:bodyPr/>
        <a:lstStyle/>
        <a:p>
          <a:endParaRPr lang="cs-CZ"/>
        </a:p>
      </dgm:t>
    </dgm:pt>
    <dgm:pt modelId="{313B943D-A11E-42AE-8181-C745173FD6DA}">
      <dgm:prSet custT="1"/>
      <dgm:spPr/>
      <dgm:t>
        <a:bodyPr/>
        <a:lstStyle/>
        <a:p>
          <a:r>
            <a:rPr lang="cs-CZ" sz="1600" b="1" noProof="0" dirty="0" smtClean="0"/>
            <a:t>Vyhodnocení ŠAP - PPK</a:t>
          </a:r>
          <a:endParaRPr lang="en-GB" sz="1600" b="1" noProof="0" dirty="0"/>
        </a:p>
      </dgm:t>
    </dgm:pt>
    <dgm:pt modelId="{A194664A-879A-4A0A-8964-EF5227B1A3A1}" type="parTrans" cxnId="{2EE820D4-9A95-4468-91ED-B54BDACEB7D5}">
      <dgm:prSet/>
      <dgm:spPr/>
      <dgm:t>
        <a:bodyPr/>
        <a:lstStyle/>
        <a:p>
          <a:endParaRPr lang="cs-CZ"/>
        </a:p>
      </dgm:t>
    </dgm:pt>
    <dgm:pt modelId="{F885B892-029A-4D32-A81F-792819E06718}" type="sibTrans" cxnId="{2EE820D4-9A95-4468-91ED-B54BDACEB7D5}">
      <dgm:prSet/>
      <dgm:spPr/>
      <dgm:t>
        <a:bodyPr/>
        <a:lstStyle/>
        <a:p>
          <a:endParaRPr lang="cs-CZ"/>
        </a:p>
      </dgm:t>
    </dgm:pt>
    <dgm:pt modelId="{4A35D717-7EA0-421E-9102-B5F8379C8E08}">
      <dgm:prSet/>
      <dgm:spPr/>
      <dgm:t>
        <a:bodyPr/>
        <a:lstStyle/>
        <a:p>
          <a:r>
            <a:rPr lang="cs-CZ" b="1" noProof="0" dirty="0" smtClean="0"/>
            <a:t>Hodnocení plnění ŠVP</a:t>
          </a:r>
          <a:endParaRPr lang="en-GB" b="1" noProof="0" dirty="0"/>
        </a:p>
      </dgm:t>
    </dgm:pt>
    <dgm:pt modelId="{E54ABABC-4853-4819-B631-A01F63202520}" type="parTrans" cxnId="{B7F18B55-C0DB-457D-B66B-4B6BC57122E3}">
      <dgm:prSet/>
      <dgm:spPr/>
      <dgm:t>
        <a:bodyPr/>
        <a:lstStyle/>
        <a:p>
          <a:endParaRPr lang="cs-CZ"/>
        </a:p>
      </dgm:t>
    </dgm:pt>
    <dgm:pt modelId="{FE6285E1-4DE6-4504-8881-DE566B928EBB}" type="sibTrans" cxnId="{B7F18B55-C0DB-457D-B66B-4B6BC57122E3}">
      <dgm:prSet/>
      <dgm:spPr/>
      <dgm:t>
        <a:bodyPr/>
        <a:lstStyle/>
        <a:p>
          <a:endParaRPr lang="cs-CZ"/>
        </a:p>
      </dgm:t>
    </dgm:pt>
    <dgm:pt modelId="{895FAF53-9756-4A6D-AFBA-7D1D698500DB}">
      <dgm:prSet custT="1"/>
      <dgm:spPr/>
      <dgm:t>
        <a:bodyPr/>
        <a:lstStyle/>
        <a:p>
          <a:r>
            <a:rPr lang="cs-CZ" sz="1600" b="1" baseline="0" noProof="0" dirty="0" smtClean="0"/>
            <a:t>Plnění plánu DVPP</a:t>
          </a:r>
          <a:endParaRPr lang="en-GB" sz="1600" b="1" noProof="0" dirty="0"/>
        </a:p>
      </dgm:t>
    </dgm:pt>
    <dgm:pt modelId="{116DD346-0CE9-4060-BCF9-B4EE9FED164E}" type="parTrans" cxnId="{A8F66BCC-3D89-4829-9A1C-1C508FF6284A}">
      <dgm:prSet/>
      <dgm:spPr/>
      <dgm:t>
        <a:bodyPr/>
        <a:lstStyle/>
        <a:p>
          <a:endParaRPr lang="cs-CZ"/>
        </a:p>
      </dgm:t>
    </dgm:pt>
    <dgm:pt modelId="{1A598C7F-CD93-4CFE-BD25-B33A5BF74DEF}" type="sibTrans" cxnId="{A8F66BCC-3D89-4829-9A1C-1C508FF6284A}">
      <dgm:prSet/>
      <dgm:spPr/>
      <dgm:t>
        <a:bodyPr/>
        <a:lstStyle/>
        <a:p>
          <a:endParaRPr lang="cs-CZ"/>
        </a:p>
      </dgm:t>
    </dgm:pt>
    <dgm:pt modelId="{EEB39A89-09DC-4A18-9469-FD51646DC67D}">
      <dgm:prSet/>
      <dgm:spPr/>
      <dgm:t>
        <a:bodyPr/>
        <a:lstStyle/>
        <a:p>
          <a:r>
            <a:rPr lang="cs-CZ" b="1" noProof="0" dirty="0" smtClean="0"/>
            <a:t>Výměna zkušeností mezi školami /</a:t>
          </a:r>
          <a:r>
            <a:rPr lang="cs-CZ" b="1" noProof="0" smtClean="0"/>
            <a:t>mezinárodní </a:t>
          </a:r>
          <a:endParaRPr lang="en-GB" b="1" noProof="0" dirty="0"/>
        </a:p>
      </dgm:t>
    </dgm:pt>
    <dgm:pt modelId="{A34EC684-1D51-46E1-8F4F-A66AB49BFFD8}" type="parTrans" cxnId="{A090AB40-0927-4C61-8943-4F3F5DA264A3}">
      <dgm:prSet/>
      <dgm:spPr/>
      <dgm:t>
        <a:bodyPr/>
        <a:lstStyle/>
        <a:p>
          <a:endParaRPr lang="en-GB"/>
        </a:p>
      </dgm:t>
    </dgm:pt>
    <dgm:pt modelId="{09E0410D-A922-4C44-A559-67F63FF76B22}" type="sibTrans" cxnId="{A090AB40-0927-4C61-8943-4F3F5DA264A3}">
      <dgm:prSet/>
      <dgm:spPr/>
      <dgm:t>
        <a:bodyPr/>
        <a:lstStyle/>
        <a:p>
          <a:endParaRPr lang="en-GB"/>
        </a:p>
      </dgm:t>
    </dgm:pt>
    <dgm:pt modelId="{D37E36F0-8E0D-4963-AEC9-37A3F89BE1E2}" type="pres">
      <dgm:prSet presAssocID="{6FC51A0F-50FC-4BF1-ADA3-C7FDB47DFC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AF48E24-1EE0-4B5E-9FC6-981DE0489B40}" type="pres">
      <dgm:prSet presAssocID="{61CF1E25-E5A6-4FF7-9B63-0FA7697D244D}" presName="compNode" presStyleCnt="0"/>
      <dgm:spPr/>
      <dgm:t>
        <a:bodyPr/>
        <a:lstStyle/>
        <a:p>
          <a:endParaRPr lang="cs-CZ"/>
        </a:p>
      </dgm:t>
    </dgm:pt>
    <dgm:pt modelId="{EB1C8BCE-B3DE-4F0D-BB02-08859BBA44C9}" type="pres">
      <dgm:prSet presAssocID="{61CF1E25-E5A6-4FF7-9B63-0FA7697D244D}" presName="aNode" presStyleLbl="bgShp" presStyleIdx="0" presStyleCnt="3" custLinFactNeighborX="2787" custLinFactNeighborY="192"/>
      <dgm:spPr/>
      <dgm:t>
        <a:bodyPr/>
        <a:lstStyle/>
        <a:p>
          <a:endParaRPr lang="cs-CZ"/>
        </a:p>
      </dgm:t>
    </dgm:pt>
    <dgm:pt modelId="{A2B186ED-8728-4851-8E3B-46F2151FC58E}" type="pres">
      <dgm:prSet presAssocID="{61CF1E25-E5A6-4FF7-9B63-0FA7697D244D}" presName="textNode" presStyleLbl="bgShp" presStyleIdx="0" presStyleCnt="3"/>
      <dgm:spPr/>
      <dgm:t>
        <a:bodyPr/>
        <a:lstStyle/>
        <a:p>
          <a:endParaRPr lang="cs-CZ"/>
        </a:p>
      </dgm:t>
    </dgm:pt>
    <dgm:pt modelId="{E07AD590-179D-4EEC-8573-2E618AA37BF2}" type="pres">
      <dgm:prSet presAssocID="{61CF1E25-E5A6-4FF7-9B63-0FA7697D244D}" presName="compChildNode" presStyleCnt="0"/>
      <dgm:spPr/>
      <dgm:t>
        <a:bodyPr/>
        <a:lstStyle/>
        <a:p>
          <a:endParaRPr lang="cs-CZ"/>
        </a:p>
      </dgm:t>
    </dgm:pt>
    <dgm:pt modelId="{7C559E98-CF89-4FB8-9A2F-9C3516863375}" type="pres">
      <dgm:prSet presAssocID="{61CF1E25-E5A6-4FF7-9B63-0FA7697D244D}" presName="theInnerList" presStyleCnt="0"/>
      <dgm:spPr/>
      <dgm:t>
        <a:bodyPr/>
        <a:lstStyle/>
        <a:p>
          <a:endParaRPr lang="cs-CZ"/>
        </a:p>
      </dgm:t>
    </dgm:pt>
    <dgm:pt modelId="{28875D4B-8658-459C-BAB3-690C4E2B6BB9}" type="pres">
      <dgm:prSet presAssocID="{34A0D08C-4B9C-4033-AAF7-978B4D4EA792}" presName="childNode" presStyleLbl="node1" presStyleIdx="0" presStyleCnt="15" custLinFactY="-71377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2D7F44-ECCB-42D3-BF45-325CE80A3BA5}" type="pres">
      <dgm:prSet presAssocID="{34A0D08C-4B9C-4033-AAF7-978B4D4EA792}" presName="aSpace2" presStyleCnt="0"/>
      <dgm:spPr/>
      <dgm:t>
        <a:bodyPr/>
        <a:lstStyle/>
        <a:p>
          <a:endParaRPr lang="cs-CZ"/>
        </a:p>
      </dgm:t>
    </dgm:pt>
    <dgm:pt modelId="{F2CF308D-720B-4BDA-80A4-1540877C1580}" type="pres">
      <dgm:prSet presAssocID="{062D6513-3057-4B09-A69B-E7A35CFB0054}" presName="childNode" presStyleLbl="node1" presStyleIdx="1" presStyleCnt="15" custLinFactY="-72159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59D05A-BF25-44E7-94D6-81A3BA8DC0B9}" type="pres">
      <dgm:prSet presAssocID="{062D6513-3057-4B09-A69B-E7A35CFB0054}" presName="aSpace2" presStyleCnt="0"/>
      <dgm:spPr/>
      <dgm:t>
        <a:bodyPr/>
        <a:lstStyle/>
        <a:p>
          <a:endParaRPr lang="cs-CZ"/>
        </a:p>
      </dgm:t>
    </dgm:pt>
    <dgm:pt modelId="{1934BB5F-CC3E-4EDE-AE7D-AE88930DB4E0}" type="pres">
      <dgm:prSet presAssocID="{9D827E96-5708-4F39-9672-824942D69DD6}" presName="childNode" presStyleLbl="node1" presStyleIdx="2" presStyleCnt="15" custLinFactY="-60423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DDA9E7-88FF-4D14-A3FD-8A5661549B0C}" type="pres">
      <dgm:prSet presAssocID="{9D827E96-5708-4F39-9672-824942D69DD6}" presName="aSpace2" presStyleCnt="0"/>
      <dgm:spPr/>
      <dgm:t>
        <a:bodyPr/>
        <a:lstStyle/>
        <a:p>
          <a:endParaRPr lang="cs-CZ"/>
        </a:p>
      </dgm:t>
    </dgm:pt>
    <dgm:pt modelId="{C92A47A0-2B6E-4FD4-AC99-9B02F32A3608}" type="pres">
      <dgm:prSet presAssocID="{5892BEC9-2517-4EFC-AD07-03E4662442D3}" presName="childNode" presStyleLbl="node1" presStyleIdx="3" presStyleCnt="15" custLinFactY="-48765" custLinFactNeighborX="-464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48D78E-F706-4A53-80AC-E6046D7E0037}" type="pres">
      <dgm:prSet presAssocID="{5892BEC9-2517-4EFC-AD07-03E4662442D3}" presName="aSpace2" presStyleCnt="0"/>
      <dgm:spPr/>
      <dgm:t>
        <a:bodyPr/>
        <a:lstStyle/>
        <a:p>
          <a:endParaRPr lang="cs-CZ"/>
        </a:p>
      </dgm:t>
    </dgm:pt>
    <dgm:pt modelId="{1997E7C6-DC83-4DAE-B84F-93E1FEF6A7E6}" type="pres">
      <dgm:prSet presAssocID="{699D9085-17FC-4E0C-924A-3E527B2E3B8D}" presName="childNode" presStyleLbl="node1" presStyleIdx="4" presStyleCnt="15" custLinFactY="-35935" custLinFactNeighborX="-232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53D72A-4807-4558-B81D-0584AFE25330}" type="pres">
      <dgm:prSet presAssocID="{61CF1E25-E5A6-4FF7-9B63-0FA7697D244D}" presName="aSpace" presStyleCnt="0"/>
      <dgm:spPr/>
      <dgm:t>
        <a:bodyPr/>
        <a:lstStyle/>
        <a:p>
          <a:endParaRPr lang="cs-CZ"/>
        </a:p>
      </dgm:t>
    </dgm:pt>
    <dgm:pt modelId="{9DDB867A-0073-493C-A4FE-2F0B756131F0}" type="pres">
      <dgm:prSet presAssocID="{7A8C5DB4-1CAC-4303-A65F-D2A5766D81DC}" presName="compNode" presStyleCnt="0"/>
      <dgm:spPr/>
      <dgm:t>
        <a:bodyPr/>
        <a:lstStyle/>
        <a:p>
          <a:endParaRPr lang="cs-CZ"/>
        </a:p>
      </dgm:t>
    </dgm:pt>
    <dgm:pt modelId="{2A7A1E25-4F93-40E5-8894-75BC9214F810}" type="pres">
      <dgm:prSet presAssocID="{7A8C5DB4-1CAC-4303-A65F-D2A5766D81DC}" presName="aNode" presStyleLbl="bgShp" presStyleIdx="1" presStyleCnt="3" custLinFactNeighborX="-1071"/>
      <dgm:spPr/>
      <dgm:t>
        <a:bodyPr/>
        <a:lstStyle/>
        <a:p>
          <a:endParaRPr lang="cs-CZ"/>
        </a:p>
      </dgm:t>
    </dgm:pt>
    <dgm:pt modelId="{9D2A1188-5F0C-4FE7-8BE7-1D644A7E29E4}" type="pres">
      <dgm:prSet presAssocID="{7A8C5DB4-1CAC-4303-A65F-D2A5766D81DC}" presName="textNode" presStyleLbl="bgShp" presStyleIdx="1" presStyleCnt="3"/>
      <dgm:spPr/>
      <dgm:t>
        <a:bodyPr/>
        <a:lstStyle/>
        <a:p>
          <a:endParaRPr lang="cs-CZ"/>
        </a:p>
      </dgm:t>
    </dgm:pt>
    <dgm:pt modelId="{CC5F85D5-5EAD-4B13-B2EF-B63FE0B4B3E0}" type="pres">
      <dgm:prSet presAssocID="{7A8C5DB4-1CAC-4303-A65F-D2A5766D81DC}" presName="compChildNode" presStyleCnt="0"/>
      <dgm:spPr/>
      <dgm:t>
        <a:bodyPr/>
        <a:lstStyle/>
        <a:p>
          <a:endParaRPr lang="cs-CZ"/>
        </a:p>
      </dgm:t>
    </dgm:pt>
    <dgm:pt modelId="{1C9478DE-AE5E-4DAA-8B3B-FAA643ECB316}" type="pres">
      <dgm:prSet presAssocID="{7A8C5DB4-1CAC-4303-A65F-D2A5766D81DC}" presName="theInnerList" presStyleCnt="0"/>
      <dgm:spPr/>
      <dgm:t>
        <a:bodyPr/>
        <a:lstStyle/>
        <a:p>
          <a:endParaRPr lang="cs-CZ"/>
        </a:p>
      </dgm:t>
    </dgm:pt>
    <dgm:pt modelId="{ACC62A39-6B62-4AC4-A083-2ADB23E70174}" type="pres">
      <dgm:prSet presAssocID="{3F319653-890F-4C2E-AA1A-75EECE77D7DF}" presName="childNode" presStyleLbl="node1" presStyleIdx="5" presStyleCnt="15" custScaleX="108098" custScaleY="254716" custLinFactY="-114995" custLinFactNeighborX="-1339" custLinFactNeighborY="-2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9726B9-0EA6-42A8-B228-4D51EEF00F9A}" type="pres">
      <dgm:prSet presAssocID="{3F319653-890F-4C2E-AA1A-75EECE77D7DF}" presName="aSpace2" presStyleCnt="0"/>
      <dgm:spPr/>
      <dgm:t>
        <a:bodyPr/>
        <a:lstStyle/>
        <a:p>
          <a:endParaRPr lang="cs-CZ"/>
        </a:p>
      </dgm:t>
    </dgm:pt>
    <dgm:pt modelId="{87C29FC4-DCE3-4394-ADCE-0322DEBF56AF}" type="pres">
      <dgm:prSet presAssocID="{6F9631D0-FF75-4A5E-A6C4-AF97ADE4F633}" presName="childNode" presStyleLbl="node1" presStyleIdx="6" presStyleCnt="15" custScaleX="108019" custScaleY="249639" custLinFactY="-67473" custLinFactNeighborX="-1339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22B62E-ACE9-4901-A16D-9589F9CF6B95}" type="pres">
      <dgm:prSet presAssocID="{6F9631D0-FF75-4A5E-A6C4-AF97ADE4F633}" presName="aSpace2" presStyleCnt="0"/>
      <dgm:spPr/>
      <dgm:t>
        <a:bodyPr/>
        <a:lstStyle/>
        <a:p>
          <a:endParaRPr lang="cs-CZ"/>
        </a:p>
      </dgm:t>
    </dgm:pt>
    <dgm:pt modelId="{1962158B-0AC2-40E9-ABA4-5377397442BB}" type="pres">
      <dgm:prSet presAssocID="{5C076BFA-6D11-49C0-8DBD-B1485BA39962}" presName="childNode" presStyleLbl="node1" presStyleIdx="7" presStyleCnt="15" custScaleX="107531" custScaleY="253669" custLinFactY="-34058" custLinFactNeighborX="-1339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880F64-C7E5-431B-8AC8-3CF1F2303D99}" type="pres">
      <dgm:prSet presAssocID="{5C076BFA-6D11-49C0-8DBD-B1485BA39962}" presName="aSpace2" presStyleCnt="0"/>
      <dgm:spPr/>
      <dgm:t>
        <a:bodyPr/>
        <a:lstStyle/>
        <a:p>
          <a:endParaRPr lang="cs-CZ"/>
        </a:p>
      </dgm:t>
    </dgm:pt>
    <dgm:pt modelId="{3A4B1C4D-E483-4DFD-A6C1-514BCE178DCF}" type="pres">
      <dgm:prSet presAssocID="{A3F5F052-79FF-404E-9EA2-D79F3F943683}" presName="childNode" presStyleLbl="node1" presStyleIdx="8" presStyleCnt="15" custScaleX="107532" custScaleY="211953" custLinFactY="233148" custLinFactNeighborX="-1339" custLinFactNeighborY="3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5784A2-91C3-4A45-A048-5F62239D5078}" type="pres">
      <dgm:prSet presAssocID="{A3F5F052-79FF-404E-9EA2-D79F3F943683}" presName="aSpace2" presStyleCnt="0"/>
      <dgm:spPr/>
      <dgm:t>
        <a:bodyPr/>
        <a:lstStyle/>
        <a:p>
          <a:endParaRPr lang="cs-CZ"/>
        </a:p>
      </dgm:t>
    </dgm:pt>
    <dgm:pt modelId="{A95E3589-D10A-4BAC-B77A-0FDDDDA7B4A1}" type="pres">
      <dgm:prSet presAssocID="{7370690C-2471-47A1-BCD3-4E1916A50A20}" presName="childNode" presStyleLbl="node1" presStyleIdx="9" presStyleCnt="15" custScaleX="105665" custScaleY="220456" custLinFactY="-188934" custLinFactNeighborX="-1339" custLinFactNeighborY="-2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1EBBB3-4769-4E64-95D4-0787CC7AC8B3}" type="pres">
      <dgm:prSet presAssocID="{7A8C5DB4-1CAC-4303-A65F-D2A5766D81DC}" presName="aSpace" presStyleCnt="0"/>
      <dgm:spPr/>
      <dgm:t>
        <a:bodyPr/>
        <a:lstStyle/>
        <a:p>
          <a:endParaRPr lang="cs-CZ"/>
        </a:p>
      </dgm:t>
    </dgm:pt>
    <dgm:pt modelId="{EED667E2-0556-4D74-9D32-A0D1AA813A53}" type="pres">
      <dgm:prSet presAssocID="{5006EB70-8494-4885-A10A-A6F99F58F8A8}" presName="compNode" presStyleCnt="0"/>
      <dgm:spPr/>
      <dgm:t>
        <a:bodyPr/>
        <a:lstStyle/>
        <a:p>
          <a:endParaRPr lang="cs-CZ"/>
        </a:p>
      </dgm:t>
    </dgm:pt>
    <dgm:pt modelId="{FCB9C498-55AB-4478-AC74-4CF4BC247A04}" type="pres">
      <dgm:prSet presAssocID="{5006EB70-8494-4885-A10A-A6F99F58F8A8}" presName="aNode" presStyleLbl="bgShp" presStyleIdx="2" presStyleCnt="3" custLinFactNeighborX="-4929"/>
      <dgm:spPr/>
      <dgm:t>
        <a:bodyPr/>
        <a:lstStyle/>
        <a:p>
          <a:endParaRPr lang="cs-CZ"/>
        </a:p>
      </dgm:t>
    </dgm:pt>
    <dgm:pt modelId="{9DB95979-BEF5-4FA4-A522-F83FB5521FC9}" type="pres">
      <dgm:prSet presAssocID="{5006EB70-8494-4885-A10A-A6F99F58F8A8}" presName="textNode" presStyleLbl="bgShp" presStyleIdx="2" presStyleCnt="3"/>
      <dgm:spPr/>
      <dgm:t>
        <a:bodyPr/>
        <a:lstStyle/>
        <a:p>
          <a:endParaRPr lang="cs-CZ"/>
        </a:p>
      </dgm:t>
    </dgm:pt>
    <dgm:pt modelId="{9CE97246-C8A4-486E-9944-3325C48C2865}" type="pres">
      <dgm:prSet presAssocID="{5006EB70-8494-4885-A10A-A6F99F58F8A8}" presName="compChildNode" presStyleCnt="0"/>
      <dgm:spPr/>
      <dgm:t>
        <a:bodyPr/>
        <a:lstStyle/>
        <a:p>
          <a:endParaRPr lang="cs-CZ"/>
        </a:p>
      </dgm:t>
    </dgm:pt>
    <dgm:pt modelId="{22020407-997F-4ABC-8CE2-032A384A7DE5}" type="pres">
      <dgm:prSet presAssocID="{5006EB70-8494-4885-A10A-A6F99F58F8A8}" presName="theInnerList" presStyleCnt="0"/>
      <dgm:spPr/>
      <dgm:t>
        <a:bodyPr/>
        <a:lstStyle/>
        <a:p>
          <a:endParaRPr lang="cs-CZ"/>
        </a:p>
      </dgm:t>
    </dgm:pt>
    <dgm:pt modelId="{59120D43-3748-4C96-B0B7-87BDAFB9CE8C}" type="pres">
      <dgm:prSet presAssocID="{A36F7372-F08C-4923-B331-4B05E9EDF858}" presName="child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5010B3-E4A2-4E27-82BB-BA1EF92C3D2E}" type="pres">
      <dgm:prSet presAssocID="{A36F7372-F08C-4923-B331-4B05E9EDF858}" presName="aSpace2" presStyleCnt="0"/>
      <dgm:spPr/>
      <dgm:t>
        <a:bodyPr/>
        <a:lstStyle/>
        <a:p>
          <a:endParaRPr lang="cs-CZ"/>
        </a:p>
      </dgm:t>
    </dgm:pt>
    <dgm:pt modelId="{1B6AA749-ED8C-4D8A-9485-DB1CF97CBC09}" type="pres">
      <dgm:prSet presAssocID="{313B943D-A11E-42AE-8181-C745173FD6DA}" presName="child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780BB7-3B2A-433A-BE8F-383142BA67BC}" type="pres">
      <dgm:prSet presAssocID="{313B943D-A11E-42AE-8181-C745173FD6DA}" presName="aSpace2" presStyleCnt="0"/>
      <dgm:spPr/>
      <dgm:t>
        <a:bodyPr/>
        <a:lstStyle/>
        <a:p>
          <a:endParaRPr lang="cs-CZ"/>
        </a:p>
      </dgm:t>
    </dgm:pt>
    <dgm:pt modelId="{D6199000-6AC0-4EFF-9BA6-F63B70F42B55}" type="pres">
      <dgm:prSet presAssocID="{895FAF53-9756-4A6D-AFBA-7D1D698500DB}" presName="child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881909-DE18-43D6-AA71-9DB0DC4DFFF2}" type="pres">
      <dgm:prSet presAssocID="{895FAF53-9756-4A6D-AFBA-7D1D698500DB}" presName="aSpace2" presStyleCnt="0"/>
      <dgm:spPr/>
    </dgm:pt>
    <dgm:pt modelId="{4590626B-5C60-423F-BE7A-BD0F620314AA}" type="pres">
      <dgm:prSet presAssocID="{4A35D717-7EA0-421E-9102-B5F8379C8E08}" presName="child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9BC430-926C-4FAD-ABDB-B6CC55F31027}" type="pres">
      <dgm:prSet presAssocID="{4A35D717-7EA0-421E-9102-B5F8379C8E08}" presName="aSpace2" presStyleCnt="0"/>
      <dgm:spPr/>
    </dgm:pt>
    <dgm:pt modelId="{5B3047FE-7A1A-417D-A04C-A977911A0969}" type="pres">
      <dgm:prSet presAssocID="{EEB39A89-09DC-4A18-9469-FD51646DC67D}" presName="child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ECFC592-C077-4D35-B406-8B6DB59CF390}" type="presOf" srcId="{6F9631D0-FF75-4A5E-A6C4-AF97ADE4F633}" destId="{87C29FC4-DCE3-4394-ADCE-0322DEBF56AF}" srcOrd="0" destOrd="0" presId="urn:microsoft.com/office/officeart/2005/8/layout/lProcess2"/>
    <dgm:cxn modelId="{1683276E-64E1-4F7D-8D77-6206451BB46B}" srcId="{7A8C5DB4-1CAC-4303-A65F-D2A5766D81DC}" destId="{5C076BFA-6D11-49C0-8DBD-B1485BA39962}" srcOrd="2" destOrd="0" parTransId="{1D5FA68A-684C-48D7-9539-BA2A778688DA}" sibTransId="{697B7B1A-0898-41E9-B173-C6B30695AEDE}"/>
    <dgm:cxn modelId="{4B499EB9-869C-45C2-8BA3-793D49F7EE55}" srcId="{61CF1E25-E5A6-4FF7-9B63-0FA7697D244D}" destId="{34A0D08C-4B9C-4033-AAF7-978B4D4EA792}" srcOrd="0" destOrd="0" parTransId="{5BA243ED-2CB4-4E78-9D5E-9E506FCB79E1}" sibTransId="{9E307F30-3AFC-478F-B957-62C8569F6317}"/>
    <dgm:cxn modelId="{7F07C510-71B8-4B04-B7AB-FEFBD7C5B30C}" srcId="{61CF1E25-E5A6-4FF7-9B63-0FA7697D244D}" destId="{699D9085-17FC-4E0C-924A-3E527B2E3B8D}" srcOrd="4" destOrd="0" parTransId="{8303B9B4-93B7-4BDF-8369-82529E288051}" sibTransId="{CD0CD902-74D7-4910-BED8-0C73B979766A}"/>
    <dgm:cxn modelId="{3446B625-A7EA-4E52-A993-2731676C3874}" type="presOf" srcId="{7370690C-2471-47A1-BCD3-4E1916A50A20}" destId="{A95E3589-D10A-4BAC-B77A-0FDDDDA7B4A1}" srcOrd="0" destOrd="0" presId="urn:microsoft.com/office/officeart/2005/8/layout/lProcess2"/>
    <dgm:cxn modelId="{E051874F-822C-40E7-AF46-02D222B5CA53}" type="presOf" srcId="{34A0D08C-4B9C-4033-AAF7-978B4D4EA792}" destId="{28875D4B-8658-459C-BAB3-690C4E2B6BB9}" srcOrd="0" destOrd="0" presId="urn:microsoft.com/office/officeart/2005/8/layout/lProcess2"/>
    <dgm:cxn modelId="{2EE820D4-9A95-4468-91ED-B54BDACEB7D5}" srcId="{5006EB70-8494-4885-A10A-A6F99F58F8A8}" destId="{313B943D-A11E-42AE-8181-C745173FD6DA}" srcOrd="1" destOrd="0" parTransId="{A194664A-879A-4A0A-8964-EF5227B1A3A1}" sibTransId="{F885B892-029A-4D32-A81F-792819E06718}"/>
    <dgm:cxn modelId="{6DCCF71F-F0E9-4DC9-BBFF-B6D9B88E24B5}" srcId="{6FC51A0F-50FC-4BF1-ADA3-C7FDB47DFC43}" destId="{5006EB70-8494-4885-A10A-A6F99F58F8A8}" srcOrd="2" destOrd="0" parTransId="{99E7D4BA-EE25-4E91-8BFA-09BB08BB657F}" sibTransId="{1345BA3C-E585-464E-92EF-4B147243943D}"/>
    <dgm:cxn modelId="{08A42E12-E65A-4FE3-BE53-A04C8BE19860}" srcId="{6FC51A0F-50FC-4BF1-ADA3-C7FDB47DFC43}" destId="{7A8C5DB4-1CAC-4303-A65F-D2A5766D81DC}" srcOrd="1" destOrd="0" parTransId="{C98D9BE0-6EA3-499F-8D50-8EF768552AF1}" sibTransId="{3B417962-0FB6-4DBC-A4E9-A2C737B7CAA8}"/>
    <dgm:cxn modelId="{4587ECAB-6ECC-4598-88A6-0FFC51550D80}" srcId="{7A8C5DB4-1CAC-4303-A65F-D2A5766D81DC}" destId="{6F9631D0-FF75-4A5E-A6C4-AF97ADE4F633}" srcOrd="1" destOrd="0" parTransId="{9710EFF0-F6F6-400B-A9EB-9D6E11003E7D}" sibTransId="{306E93F1-C2AE-416A-83D4-9388282772E4}"/>
    <dgm:cxn modelId="{B10CD0D2-BA32-4199-816B-B260A5B530B2}" type="presOf" srcId="{61CF1E25-E5A6-4FF7-9B63-0FA7697D244D}" destId="{EB1C8BCE-B3DE-4F0D-BB02-08859BBA44C9}" srcOrd="0" destOrd="0" presId="urn:microsoft.com/office/officeart/2005/8/layout/lProcess2"/>
    <dgm:cxn modelId="{957BC12F-69EE-4035-99B1-C5DD225B43DF}" type="presOf" srcId="{EEB39A89-09DC-4A18-9469-FD51646DC67D}" destId="{5B3047FE-7A1A-417D-A04C-A977911A0969}" srcOrd="0" destOrd="0" presId="urn:microsoft.com/office/officeart/2005/8/layout/lProcess2"/>
    <dgm:cxn modelId="{AF9E92EC-23AB-46F4-A754-D7F14BE6CC93}" type="presOf" srcId="{6FC51A0F-50FC-4BF1-ADA3-C7FDB47DFC43}" destId="{D37E36F0-8E0D-4963-AEC9-37A3F89BE1E2}" srcOrd="0" destOrd="0" presId="urn:microsoft.com/office/officeart/2005/8/layout/lProcess2"/>
    <dgm:cxn modelId="{502065E9-25BE-4ABD-B176-56B255F7A326}" srcId="{7A8C5DB4-1CAC-4303-A65F-D2A5766D81DC}" destId="{A3F5F052-79FF-404E-9EA2-D79F3F943683}" srcOrd="3" destOrd="0" parTransId="{DBE6BBA9-F29D-477D-8B19-1D215248206A}" sibTransId="{F8CDFFBF-B5AA-457D-BB46-83190C31608A}"/>
    <dgm:cxn modelId="{5C9E2C2A-07EA-4D02-A779-8ADCAFE51FDA}" type="presOf" srcId="{5006EB70-8494-4885-A10A-A6F99F58F8A8}" destId="{FCB9C498-55AB-4478-AC74-4CF4BC247A04}" srcOrd="0" destOrd="0" presId="urn:microsoft.com/office/officeart/2005/8/layout/lProcess2"/>
    <dgm:cxn modelId="{29CE5351-0789-49A8-BEC4-C95438E31AB9}" type="presOf" srcId="{7A8C5DB4-1CAC-4303-A65F-D2A5766D81DC}" destId="{2A7A1E25-4F93-40E5-8894-75BC9214F810}" srcOrd="0" destOrd="0" presId="urn:microsoft.com/office/officeart/2005/8/layout/lProcess2"/>
    <dgm:cxn modelId="{9B1B1EB4-9B57-4CB6-9C82-2822118543E0}" type="presOf" srcId="{A36F7372-F08C-4923-B331-4B05E9EDF858}" destId="{59120D43-3748-4C96-B0B7-87BDAFB9CE8C}" srcOrd="0" destOrd="0" presId="urn:microsoft.com/office/officeart/2005/8/layout/lProcess2"/>
    <dgm:cxn modelId="{FD3637A3-023E-48F4-8F3E-5614E89977A5}" srcId="{5006EB70-8494-4885-A10A-A6F99F58F8A8}" destId="{A36F7372-F08C-4923-B331-4B05E9EDF858}" srcOrd="0" destOrd="0" parTransId="{BC659201-ADE6-41BE-BE24-3B0FF724F7C2}" sibTransId="{2F7F53A5-80D4-4284-9AC7-E73DFA9BD0F3}"/>
    <dgm:cxn modelId="{7563E9BB-2B96-47C3-A7A1-FB5A8FAEA0CA}" type="presOf" srcId="{895FAF53-9756-4A6D-AFBA-7D1D698500DB}" destId="{D6199000-6AC0-4EFF-9BA6-F63B70F42B55}" srcOrd="0" destOrd="0" presId="urn:microsoft.com/office/officeart/2005/8/layout/lProcess2"/>
    <dgm:cxn modelId="{DE75276F-44DB-451D-9CAE-555DF6665057}" type="presOf" srcId="{5C076BFA-6D11-49C0-8DBD-B1485BA39962}" destId="{1962158B-0AC2-40E9-ABA4-5377397442BB}" srcOrd="0" destOrd="0" presId="urn:microsoft.com/office/officeart/2005/8/layout/lProcess2"/>
    <dgm:cxn modelId="{A090AB40-0927-4C61-8943-4F3F5DA264A3}" srcId="{5006EB70-8494-4885-A10A-A6F99F58F8A8}" destId="{EEB39A89-09DC-4A18-9469-FD51646DC67D}" srcOrd="4" destOrd="0" parTransId="{A34EC684-1D51-46E1-8F4F-A66AB49BFFD8}" sibTransId="{09E0410D-A922-4C44-A559-67F63FF76B22}"/>
    <dgm:cxn modelId="{A3014FD5-B99A-4D55-9313-88C14D70A848}" srcId="{61CF1E25-E5A6-4FF7-9B63-0FA7697D244D}" destId="{5892BEC9-2517-4EFC-AD07-03E4662442D3}" srcOrd="3" destOrd="0" parTransId="{9D390A64-FBC8-4904-A8C2-E17635AF4654}" sibTransId="{B89E8A7C-506C-4B46-BFB3-62AC77794025}"/>
    <dgm:cxn modelId="{59F41EA8-AD20-454F-8301-4FE0C4B685BE}" type="presOf" srcId="{61CF1E25-E5A6-4FF7-9B63-0FA7697D244D}" destId="{A2B186ED-8728-4851-8E3B-46F2151FC58E}" srcOrd="1" destOrd="0" presId="urn:microsoft.com/office/officeart/2005/8/layout/lProcess2"/>
    <dgm:cxn modelId="{A8F66BCC-3D89-4829-9A1C-1C508FF6284A}" srcId="{5006EB70-8494-4885-A10A-A6F99F58F8A8}" destId="{895FAF53-9756-4A6D-AFBA-7D1D698500DB}" srcOrd="2" destOrd="0" parTransId="{116DD346-0CE9-4060-BCF9-B4EE9FED164E}" sibTransId="{1A598C7F-CD93-4CFE-BD25-B33A5BF74DEF}"/>
    <dgm:cxn modelId="{0295A17E-1045-4771-8074-3EDDCAC36EAF}" srcId="{61CF1E25-E5A6-4FF7-9B63-0FA7697D244D}" destId="{9D827E96-5708-4F39-9672-824942D69DD6}" srcOrd="2" destOrd="0" parTransId="{7BC83AC2-66B1-4670-85CF-5EB3959EFA3F}" sibTransId="{5808524A-98F1-4C65-9C89-FE014BDFECE8}"/>
    <dgm:cxn modelId="{FD7D2F28-4D70-4A9B-9F43-6A7A3ACAFFF0}" type="presOf" srcId="{062D6513-3057-4B09-A69B-E7A35CFB0054}" destId="{F2CF308D-720B-4BDA-80A4-1540877C1580}" srcOrd="0" destOrd="0" presId="urn:microsoft.com/office/officeart/2005/8/layout/lProcess2"/>
    <dgm:cxn modelId="{0BEA58CB-4210-4598-A6A5-CB994210BB7A}" type="presOf" srcId="{7A8C5DB4-1CAC-4303-A65F-D2A5766D81DC}" destId="{9D2A1188-5F0C-4FE7-8BE7-1D644A7E29E4}" srcOrd="1" destOrd="0" presId="urn:microsoft.com/office/officeart/2005/8/layout/lProcess2"/>
    <dgm:cxn modelId="{B0684E12-1447-432B-B6E0-5553CBB126A7}" type="presOf" srcId="{4A35D717-7EA0-421E-9102-B5F8379C8E08}" destId="{4590626B-5C60-423F-BE7A-BD0F620314AA}" srcOrd="0" destOrd="0" presId="urn:microsoft.com/office/officeart/2005/8/layout/lProcess2"/>
    <dgm:cxn modelId="{8C1D25A3-79D5-4E74-BE97-B272D2C27E62}" type="presOf" srcId="{5006EB70-8494-4885-A10A-A6F99F58F8A8}" destId="{9DB95979-BEF5-4FA4-A522-F83FB5521FC9}" srcOrd="1" destOrd="0" presId="urn:microsoft.com/office/officeart/2005/8/layout/lProcess2"/>
    <dgm:cxn modelId="{B7F18B55-C0DB-457D-B66B-4B6BC57122E3}" srcId="{5006EB70-8494-4885-A10A-A6F99F58F8A8}" destId="{4A35D717-7EA0-421E-9102-B5F8379C8E08}" srcOrd="3" destOrd="0" parTransId="{E54ABABC-4853-4819-B631-A01F63202520}" sibTransId="{FE6285E1-4DE6-4504-8881-DE566B928EBB}"/>
    <dgm:cxn modelId="{E306A189-066C-45F2-BBD1-4D0B06D06BDE}" srcId="{61CF1E25-E5A6-4FF7-9B63-0FA7697D244D}" destId="{062D6513-3057-4B09-A69B-E7A35CFB0054}" srcOrd="1" destOrd="0" parTransId="{9592B31D-D1E8-41F2-9126-3A966465E155}" sibTransId="{80323FC3-59C4-4B49-A0AE-35FB1EE4D142}"/>
    <dgm:cxn modelId="{6BC388AE-F17B-45AA-AB40-CF13E327996E}" srcId="{6FC51A0F-50FC-4BF1-ADA3-C7FDB47DFC43}" destId="{61CF1E25-E5A6-4FF7-9B63-0FA7697D244D}" srcOrd="0" destOrd="0" parTransId="{8889765F-1B19-4A62-BF11-DAE84E8873BA}" sibTransId="{4CAB09F5-8652-41B6-8F5C-28F397DA6D9E}"/>
    <dgm:cxn modelId="{6CD6291D-994B-45FE-AAB8-5D31BB20FD42}" type="presOf" srcId="{9D827E96-5708-4F39-9672-824942D69DD6}" destId="{1934BB5F-CC3E-4EDE-AE7D-AE88930DB4E0}" srcOrd="0" destOrd="0" presId="urn:microsoft.com/office/officeart/2005/8/layout/lProcess2"/>
    <dgm:cxn modelId="{4976E53D-85D9-4C31-98E3-EAFF33797CBA}" srcId="{7A8C5DB4-1CAC-4303-A65F-D2A5766D81DC}" destId="{3F319653-890F-4C2E-AA1A-75EECE77D7DF}" srcOrd="0" destOrd="0" parTransId="{37F36DD0-4C2B-457D-ACF2-CAF2C0B2CFD0}" sibTransId="{CF8DABB7-58DA-4F96-BF93-632E1199BDA6}"/>
    <dgm:cxn modelId="{A69CE0C6-491E-4697-B6E8-89AB54C2EBB0}" type="presOf" srcId="{699D9085-17FC-4E0C-924A-3E527B2E3B8D}" destId="{1997E7C6-DC83-4DAE-B84F-93E1FEF6A7E6}" srcOrd="0" destOrd="0" presId="urn:microsoft.com/office/officeart/2005/8/layout/lProcess2"/>
    <dgm:cxn modelId="{EAA268DF-0300-4E8C-B106-B230BF96F9AE}" type="presOf" srcId="{5892BEC9-2517-4EFC-AD07-03E4662442D3}" destId="{C92A47A0-2B6E-4FD4-AC99-9B02F32A3608}" srcOrd="0" destOrd="0" presId="urn:microsoft.com/office/officeart/2005/8/layout/lProcess2"/>
    <dgm:cxn modelId="{894CC159-A94F-4E56-ABBB-77DFBE6C0B47}" type="presOf" srcId="{3F319653-890F-4C2E-AA1A-75EECE77D7DF}" destId="{ACC62A39-6B62-4AC4-A083-2ADB23E70174}" srcOrd="0" destOrd="0" presId="urn:microsoft.com/office/officeart/2005/8/layout/lProcess2"/>
    <dgm:cxn modelId="{2400FA66-110A-4BBA-AFEC-E0DE7D8E444D}" srcId="{7A8C5DB4-1CAC-4303-A65F-D2A5766D81DC}" destId="{7370690C-2471-47A1-BCD3-4E1916A50A20}" srcOrd="4" destOrd="0" parTransId="{7D1095F3-9223-4DB2-BCA5-017E73BC250C}" sibTransId="{3DE27641-1A17-4890-84D7-72B28F3A94F4}"/>
    <dgm:cxn modelId="{8863AE3C-D4EA-49F7-8805-223B95789842}" type="presOf" srcId="{A3F5F052-79FF-404E-9EA2-D79F3F943683}" destId="{3A4B1C4D-E483-4DFD-A6C1-514BCE178DCF}" srcOrd="0" destOrd="0" presId="urn:microsoft.com/office/officeart/2005/8/layout/lProcess2"/>
    <dgm:cxn modelId="{69C50147-C239-4063-9F2A-DB420738FB98}" type="presOf" srcId="{313B943D-A11E-42AE-8181-C745173FD6DA}" destId="{1B6AA749-ED8C-4D8A-9485-DB1CF97CBC09}" srcOrd="0" destOrd="0" presId="urn:microsoft.com/office/officeart/2005/8/layout/lProcess2"/>
    <dgm:cxn modelId="{2D55536E-6861-42DB-8F85-193C26F17EAF}" type="presParOf" srcId="{D37E36F0-8E0D-4963-AEC9-37A3F89BE1E2}" destId="{7AF48E24-1EE0-4B5E-9FC6-981DE0489B40}" srcOrd="0" destOrd="0" presId="urn:microsoft.com/office/officeart/2005/8/layout/lProcess2"/>
    <dgm:cxn modelId="{0E402735-4B34-4BDB-B0E1-5A67006205F4}" type="presParOf" srcId="{7AF48E24-1EE0-4B5E-9FC6-981DE0489B40}" destId="{EB1C8BCE-B3DE-4F0D-BB02-08859BBA44C9}" srcOrd="0" destOrd="0" presId="urn:microsoft.com/office/officeart/2005/8/layout/lProcess2"/>
    <dgm:cxn modelId="{078E2AEC-7ED4-41F3-9E47-7BDBB61585ED}" type="presParOf" srcId="{7AF48E24-1EE0-4B5E-9FC6-981DE0489B40}" destId="{A2B186ED-8728-4851-8E3B-46F2151FC58E}" srcOrd="1" destOrd="0" presId="urn:microsoft.com/office/officeart/2005/8/layout/lProcess2"/>
    <dgm:cxn modelId="{6B3A99B5-1286-4672-8E2F-ED1438D72089}" type="presParOf" srcId="{7AF48E24-1EE0-4B5E-9FC6-981DE0489B40}" destId="{E07AD590-179D-4EEC-8573-2E618AA37BF2}" srcOrd="2" destOrd="0" presId="urn:microsoft.com/office/officeart/2005/8/layout/lProcess2"/>
    <dgm:cxn modelId="{303BEC09-CA86-4C3D-93A5-D765A5A600E5}" type="presParOf" srcId="{E07AD590-179D-4EEC-8573-2E618AA37BF2}" destId="{7C559E98-CF89-4FB8-9A2F-9C3516863375}" srcOrd="0" destOrd="0" presId="urn:microsoft.com/office/officeart/2005/8/layout/lProcess2"/>
    <dgm:cxn modelId="{86077B0A-B247-4560-8F20-5D736830400C}" type="presParOf" srcId="{7C559E98-CF89-4FB8-9A2F-9C3516863375}" destId="{28875D4B-8658-459C-BAB3-690C4E2B6BB9}" srcOrd="0" destOrd="0" presId="urn:microsoft.com/office/officeart/2005/8/layout/lProcess2"/>
    <dgm:cxn modelId="{D67EE83A-2B04-429B-BA38-C562114BD28E}" type="presParOf" srcId="{7C559E98-CF89-4FB8-9A2F-9C3516863375}" destId="{202D7F44-ECCB-42D3-BF45-325CE80A3BA5}" srcOrd="1" destOrd="0" presId="urn:microsoft.com/office/officeart/2005/8/layout/lProcess2"/>
    <dgm:cxn modelId="{3E4BA997-6DAD-441B-96AD-1E0D7CCD700E}" type="presParOf" srcId="{7C559E98-CF89-4FB8-9A2F-9C3516863375}" destId="{F2CF308D-720B-4BDA-80A4-1540877C1580}" srcOrd="2" destOrd="0" presId="urn:microsoft.com/office/officeart/2005/8/layout/lProcess2"/>
    <dgm:cxn modelId="{13DE89C7-93C9-4213-969E-E9F64A62B159}" type="presParOf" srcId="{7C559E98-CF89-4FB8-9A2F-9C3516863375}" destId="{AF59D05A-BF25-44E7-94D6-81A3BA8DC0B9}" srcOrd="3" destOrd="0" presId="urn:microsoft.com/office/officeart/2005/8/layout/lProcess2"/>
    <dgm:cxn modelId="{DCF4EEF2-7E66-4970-B09A-1B19ACB2A97F}" type="presParOf" srcId="{7C559E98-CF89-4FB8-9A2F-9C3516863375}" destId="{1934BB5F-CC3E-4EDE-AE7D-AE88930DB4E0}" srcOrd="4" destOrd="0" presId="urn:microsoft.com/office/officeart/2005/8/layout/lProcess2"/>
    <dgm:cxn modelId="{C697B1C8-834C-493D-A510-AE9FD2DE491C}" type="presParOf" srcId="{7C559E98-CF89-4FB8-9A2F-9C3516863375}" destId="{BDDDA9E7-88FF-4D14-A3FD-8A5661549B0C}" srcOrd="5" destOrd="0" presId="urn:microsoft.com/office/officeart/2005/8/layout/lProcess2"/>
    <dgm:cxn modelId="{E6786B81-0C35-40F7-964D-2BA9D3E3668D}" type="presParOf" srcId="{7C559E98-CF89-4FB8-9A2F-9C3516863375}" destId="{C92A47A0-2B6E-4FD4-AC99-9B02F32A3608}" srcOrd="6" destOrd="0" presId="urn:microsoft.com/office/officeart/2005/8/layout/lProcess2"/>
    <dgm:cxn modelId="{83AAF9C7-3B43-439E-BA5C-D920C9E213DD}" type="presParOf" srcId="{7C559E98-CF89-4FB8-9A2F-9C3516863375}" destId="{6748D78E-F706-4A53-80AC-E6046D7E0037}" srcOrd="7" destOrd="0" presId="urn:microsoft.com/office/officeart/2005/8/layout/lProcess2"/>
    <dgm:cxn modelId="{5827540D-25D5-44F6-81F3-E99B87DA5FAC}" type="presParOf" srcId="{7C559E98-CF89-4FB8-9A2F-9C3516863375}" destId="{1997E7C6-DC83-4DAE-B84F-93E1FEF6A7E6}" srcOrd="8" destOrd="0" presId="urn:microsoft.com/office/officeart/2005/8/layout/lProcess2"/>
    <dgm:cxn modelId="{0CCFECBC-20A0-4FEB-9950-6B8EA5F6C699}" type="presParOf" srcId="{D37E36F0-8E0D-4963-AEC9-37A3F89BE1E2}" destId="{9853D72A-4807-4558-B81D-0584AFE25330}" srcOrd="1" destOrd="0" presId="urn:microsoft.com/office/officeart/2005/8/layout/lProcess2"/>
    <dgm:cxn modelId="{3A82F46B-8510-48DD-935D-3C76FB109649}" type="presParOf" srcId="{D37E36F0-8E0D-4963-AEC9-37A3F89BE1E2}" destId="{9DDB867A-0073-493C-A4FE-2F0B756131F0}" srcOrd="2" destOrd="0" presId="urn:microsoft.com/office/officeart/2005/8/layout/lProcess2"/>
    <dgm:cxn modelId="{B72DE5DE-FF4D-4E6A-A98E-149DC1C6222E}" type="presParOf" srcId="{9DDB867A-0073-493C-A4FE-2F0B756131F0}" destId="{2A7A1E25-4F93-40E5-8894-75BC9214F810}" srcOrd="0" destOrd="0" presId="urn:microsoft.com/office/officeart/2005/8/layout/lProcess2"/>
    <dgm:cxn modelId="{E8D3F708-BC30-46F4-9EBC-AF6509AD4B53}" type="presParOf" srcId="{9DDB867A-0073-493C-A4FE-2F0B756131F0}" destId="{9D2A1188-5F0C-4FE7-8BE7-1D644A7E29E4}" srcOrd="1" destOrd="0" presId="urn:microsoft.com/office/officeart/2005/8/layout/lProcess2"/>
    <dgm:cxn modelId="{ED0E76ED-8192-4BE1-B5DF-9FC685DF893C}" type="presParOf" srcId="{9DDB867A-0073-493C-A4FE-2F0B756131F0}" destId="{CC5F85D5-5EAD-4B13-B2EF-B63FE0B4B3E0}" srcOrd="2" destOrd="0" presId="urn:microsoft.com/office/officeart/2005/8/layout/lProcess2"/>
    <dgm:cxn modelId="{31F1203D-839A-4A1A-8EF9-24BBE3C8EEA7}" type="presParOf" srcId="{CC5F85D5-5EAD-4B13-B2EF-B63FE0B4B3E0}" destId="{1C9478DE-AE5E-4DAA-8B3B-FAA643ECB316}" srcOrd="0" destOrd="0" presId="urn:microsoft.com/office/officeart/2005/8/layout/lProcess2"/>
    <dgm:cxn modelId="{EC54901F-FCBA-4728-8188-3011A9C1C388}" type="presParOf" srcId="{1C9478DE-AE5E-4DAA-8B3B-FAA643ECB316}" destId="{ACC62A39-6B62-4AC4-A083-2ADB23E70174}" srcOrd="0" destOrd="0" presId="urn:microsoft.com/office/officeart/2005/8/layout/lProcess2"/>
    <dgm:cxn modelId="{1042AF4C-5971-40BF-89B0-97AEBE9C53F2}" type="presParOf" srcId="{1C9478DE-AE5E-4DAA-8B3B-FAA643ECB316}" destId="{F39726B9-0EA6-42A8-B228-4D51EEF00F9A}" srcOrd="1" destOrd="0" presId="urn:microsoft.com/office/officeart/2005/8/layout/lProcess2"/>
    <dgm:cxn modelId="{7FC7EF54-BE49-4437-9522-75ACA2A04385}" type="presParOf" srcId="{1C9478DE-AE5E-4DAA-8B3B-FAA643ECB316}" destId="{87C29FC4-DCE3-4394-ADCE-0322DEBF56AF}" srcOrd="2" destOrd="0" presId="urn:microsoft.com/office/officeart/2005/8/layout/lProcess2"/>
    <dgm:cxn modelId="{0A3FC6E9-A3AB-4292-AC02-08227D5C55EC}" type="presParOf" srcId="{1C9478DE-AE5E-4DAA-8B3B-FAA643ECB316}" destId="{3F22B62E-ACE9-4901-A16D-9589F9CF6B95}" srcOrd="3" destOrd="0" presId="urn:microsoft.com/office/officeart/2005/8/layout/lProcess2"/>
    <dgm:cxn modelId="{9B39E676-59D7-4CFC-A422-D2F53354ED84}" type="presParOf" srcId="{1C9478DE-AE5E-4DAA-8B3B-FAA643ECB316}" destId="{1962158B-0AC2-40E9-ABA4-5377397442BB}" srcOrd="4" destOrd="0" presId="urn:microsoft.com/office/officeart/2005/8/layout/lProcess2"/>
    <dgm:cxn modelId="{310E11BF-AF49-4BFA-AFCB-57D3D9BB2721}" type="presParOf" srcId="{1C9478DE-AE5E-4DAA-8B3B-FAA643ECB316}" destId="{0D880F64-C7E5-431B-8AC8-3CF1F2303D99}" srcOrd="5" destOrd="0" presId="urn:microsoft.com/office/officeart/2005/8/layout/lProcess2"/>
    <dgm:cxn modelId="{F27BCAB0-29AB-4CDD-85AD-84DF23D1F331}" type="presParOf" srcId="{1C9478DE-AE5E-4DAA-8B3B-FAA643ECB316}" destId="{3A4B1C4D-E483-4DFD-A6C1-514BCE178DCF}" srcOrd="6" destOrd="0" presId="urn:microsoft.com/office/officeart/2005/8/layout/lProcess2"/>
    <dgm:cxn modelId="{916B3832-EAAB-4702-91F2-7D6F05B97B6A}" type="presParOf" srcId="{1C9478DE-AE5E-4DAA-8B3B-FAA643ECB316}" destId="{6B5784A2-91C3-4A45-A048-5F62239D5078}" srcOrd="7" destOrd="0" presId="urn:microsoft.com/office/officeart/2005/8/layout/lProcess2"/>
    <dgm:cxn modelId="{6BDD5884-C1F5-46BA-9BB2-F3D336C14FAE}" type="presParOf" srcId="{1C9478DE-AE5E-4DAA-8B3B-FAA643ECB316}" destId="{A95E3589-D10A-4BAC-B77A-0FDDDDA7B4A1}" srcOrd="8" destOrd="0" presId="urn:microsoft.com/office/officeart/2005/8/layout/lProcess2"/>
    <dgm:cxn modelId="{02D23671-A9F0-4CE0-AD57-A73507F392D5}" type="presParOf" srcId="{D37E36F0-8E0D-4963-AEC9-37A3F89BE1E2}" destId="{8C1EBBB3-4769-4E64-95D4-0787CC7AC8B3}" srcOrd="3" destOrd="0" presId="urn:microsoft.com/office/officeart/2005/8/layout/lProcess2"/>
    <dgm:cxn modelId="{548E2F96-582E-4904-A49A-33F8E196BE87}" type="presParOf" srcId="{D37E36F0-8E0D-4963-AEC9-37A3F89BE1E2}" destId="{EED667E2-0556-4D74-9D32-A0D1AA813A53}" srcOrd="4" destOrd="0" presId="urn:microsoft.com/office/officeart/2005/8/layout/lProcess2"/>
    <dgm:cxn modelId="{6163DAFD-CBF4-4D81-BFFF-C3944012CDCF}" type="presParOf" srcId="{EED667E2-0556-4D74-9D32-A0D1AA813A53}" destId="{FCB9C498-55AB-4478-AC74-4CF4BC247A04}" srcOrd="0" destOrd="0" presId="urn:microsoft.com/office/officeart/2005/8/layout/lProcess2"/>
    <dgm:cxn modelId="{B533F46F-6137-4079-AE74-C17F622797B3}" type="presParOf" srcId="{EED667E2-0556-4D74-9D32-A0D1AA813A53}" destId="{9DB95979-BEF5-4FA4-A522-F83FB5521FC9}" srcOrd="1" destOrd="0" presId="urn:microsoft.com/office/officeart/2005/8/layout/lProcess2"/>
    <dgm:cxn modelId="{B35652DB-A771-4D96-89CB-9A094F203CA3}" type="presParOf" srcId="{EED667E2-0556-4D74-9D32-A0D1AA813A53}" destId="{9CE97246-C8A4-486E-9944-3325C48C2865}" srcOrd="2" destOrd="0" presId="urn:microsoft.com/office/officeart/2005/8/layout/lProcess2"/>
    <dgm:cxn modelId="{314383E4-BEB4-4B7E-A93E-2F53BBC9AA3D}" type="presParOf" srcId="{9CE97246-C8A4-486E-9944-3325C48C2865}" destId="{22020407-997F-4ABC-8CE2-032A384A7DE5}" srcOrd="0" destOrd="0" presId="urn:microsoft.com/office/officeart/2005/8/layout/lProcess2"/>
    <dgm:cxn modelId="{BECB7D71-BBA9-4A40-B700-58572C8AE0D0}" type="presParOf" srcId="{22020407-997F-4ABC-8CE2-032A384A7DE5}" destId="{59120D43-3748-4C96-B0B7-87BDAFB9CE8C}" srcOrd="0" destOrd="0" presId="urn:microsoft.com/office/officeart/2005/8/layout/lProcess2"/>
    <dgm:cxn modelId="{2C2473F5-64C4-4FE2-AA9B-41496F6BF723}" type="presParOf" srcId="{22020407-997F-4ABC-8CE2-032A384A7DE5}" destId="{355010B3-E4A2-4E27-82BB-BA1EF92C3D2E}" srcOrd="1" destOrd="0" presId="urn:microsoft.com/office/officeart/2005/8/layout/lProcess2"/>
    <dgm:cxn modelId="{C96ACDD4-67B7-4D38-A89F-0205C28458A8}" type="presParOf" srcId="{22020407-997F-4ABC-8CE2-032A384A7DE5}" destId="{1B6AA749-ED8C-4D8A-9485-DB1CF97CBC09}" srcOrd="2" destOrd="0" presId="urn:microsoft.com/office/officeart/2005/8/layout/lProcess2"/>
    <dgm:cxn modelId="{BBADA2CA-BB0F-4CD9-97D9-570C2C27BEEB}" type="presParOf" srcId="{22020407-997F-4ABC-8CE2-032A384A7DE5}" destId="{84780BB7-3B2A-433A-BE8F-383142BA67BC}" srcOrd="3" destOrd="0" presId="urn:microsoft.com/office/officeart/2005/8/layout/lProcess2"/>
    <dgm:cxn modelId="{40C88097-5C91-463C-99F3-090E63F3856B}" type="presParOf" srcId="{22020407-997F-4ABC-8CE2-032A384A7DE5}" destId="{D6199000-6AC0-4EFF-9BA6-F63B70F42B55}" srcOrd="4" destOrd="0" presId="urn:microsoft.com/office/officeart/2005/8/layout/lProcess2"/>
    <dgm:cxn modelId="{D11F9E76-4EBB-421B-8A00-769210B67FFD}" type="presParOf" srcId="{22020407-997F-4ABC-8CE2-032A384A7DE5}" destId="{69881909-DE18-43D6-AA71-9DB0DC4DFFF2}" srcOrd="5" destOrd="0" presId="urn:microsoft.com/office/officeart/2005/8/layout/lProcess2"/>
    <dgm:cxn modelId="{DFC62267-246E-4474-949B-8BBBD94E5A44}" type="presParOf" srcId="{22020407-997F-4ABC-8CE2-032A384A7DE5}" destId="{4590626B-5C60-423F-BE7A-BD0F620314AA}" srcOrd="6" destOrd="0" presId="urn:microsoft.com/office/officeart/2005/8/layout/lProcess2"/>
    <dgm:cxn modelId="{2FDF415E-C272-47EC-ADB4-8CBDC145C9A5}" type="presParOf" srcId="{22020407-997F-4ABC-8CE2-032A384A7DE5}" destId="{349BC430-926C-4FAD-ABDB-B6CC55F31027}" srcOrd="7" destOrd="0" presId="urn:microsoft.com/office/officeart/2005/8/layout/lProcess2"/>
    <dgm:cxn modelId="{C29582BC-C836-4D15-B481-F3E9A80D6CAC}" type="presParOf" srcId="{22020407-997F-4ABC-8CE2-032A384A7DE5}" destId="{5B3047FE-7A1A-417D-A04C-A977911A0969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15A190-E438-46DB-8648-4867427656A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C0AC741-51C3-4A3E-AA4E-11D8EFC3C162}">
      <dgm:prSet/>
      <dgm:spPr/>
      <dgm:t>
        <a:bodyPr/>
        <a:lstStyle/>
        <a:p>
          <a:pPr rtl="0"/>
          <a:r>
            <a:rPr lang="cs-CZ" dirty="0" smtClean="0"/>
            <a:t>PŘEDSEDOVÉ PK</a:t>
          </a:r>
          <a:endParaRPr lang="cs-CZ" dirty="0"/>
        </a:p>
      </dgm:t>
    </dgm:pt>
    <dgm:pt modelId="{A153D6A3-38E6-4CE6-A859-215DF4068B40}" type="parTrans" cxnId="{E10CE681-0A7E-4A2C-B132-519B0A075591}">
      <dgm:prSet/>
      <dgm:spPr/>
      <dgm:t>
        <a:bodyPr/>
        <a:lstStyle/>
        <a:p>
          <a:endParaRPr lang="cs-CZ"/>
        </a:p>
      </dgm:t>
    </dgm:pt>
    <dgm:pt modelId="{A39FE013-2A8A-40A1-9E1A-1554DB722373}" type="sibTrans" cxnId="{E10CE681-0A7E-4A2C-B132-519B0A075591}">
      <dgm:prSet/>
      <dgm:spPr/>
      <dgm:t>
        <a:bodyPr/>
        <a:lstStyle/>
        <a:p>
          <a:endParaRPr lang="cs-CZ"/>
        </a:p>
      </dgm:t>
    </dgm:pt>
    <dgm:pt modelId="{16CC0E58-D0E8-4943-B8DB-AEE8D51FE176}">
      <dgm:prSet/>
      <dgm:spPr/>
      <dgm:t>
        <a:bodyPr/>
        <a:lstStyle/>
        <a:p>
          <a:pPr rtl="0"/>
          <a:r>
            <a:rPr lang="cs-CZ" noProof="0" dirty="0" smtClean="0"/>
            <a:t>důležité pozice pro řízení – sběr dat, přímí prostředníci mezi vyučujícími a vedením školy – zamezuje duplicitě</a:t>
          </a:r>
          <a:endParaRPr lang="en-GB" noProof="0" dirty="0"/>
        </a:p>
      </dgm:t>
    </dgm:pt>
    <dgm:pt modelId="{D0509AB9-B293-404B-BD9E-F7021ECCA8D1}" type="parTrans" cxnId="{9D47EA36-E090-4AE5-AEA9-A835DC51DD7D}">
      <dgm:prSet/>
      <dgm:spPr/>
      <dgm:t>
        <a:bodyPr/>
        <a:lstStyle/>
        <a:p>
          <a:endParaRPr lang="cs-CZ"/>
        </a:p>
      </dgm:t>
    </dgm:pt>
    <dgm:pt modelId="{1AB1FB16-9FAD-4DD3-8AE3-29F7F7D794C8}" type="sibTrans" cxnId="{9D47EA36-E090-4AE5-AEA9-A835DC51DD7D}">
      <dgm:prSet/>
      <dgm:spPr/>
      <dgm:t>
        <a:bodyPr/>
        <a:lstStyle/>
        <a:p>
          <a:endParaRPr lang="cs-CZ"/>
        </a:p>
      </dgm:t>
    </dgm:pt>
    <dgm:pt modelId="{312A8E4C-20EF-4ED1-BF64-BE427F5CB525}">
      <dgm:prSet/>
      <dgm:spPr/>
      <dgm:t>
        <a:bodyPr/>
        <a:lstStyle/>
        <a:p>
          <a:pPr rtl="0"/>
          <a:r>
            <a:rPr lang="cs-CZ" b="1" noProof="0" dirty="0" smtClean="0"/>
            <a:t>ODBORNÉ PRAXE V ČR/ZAHRANIČNÍ</a:t>
          </a:r>
          <a:endParaRPr lang="en-GB" noProof="0" dirty="0"/>
        </a:p>
      </dgm:t>
    </dgm:pt>
    <dgm:pt modelId="{2921F22C-4025-4BD7-8F94-E522D3EDDA1A}" type="parTrans" cxnId="{B59720FE-B882-4A55-8460-EC17F7E9864D}">
      <dgm:prSet/>
      <dgm:spPr/>
      <dgm:t>
        <a:bodyPr/>
        <a:lstStyle/>
        <a:p>
          <a:endParaRPr lang="cs-CZ"/>
        </a:p>
      </dgm:t>
    </dgm:pt>
    <dgm:pt modelId="{DFCF4697-93F9-4BAB-B6EB-0A1A7DCD8CF3}" type="sibTrans" cxnId="{B59720FE-B882-4A55-8460-EC17F7E9864D}">
      <dgm:prSet/>
      <dgm:spPr/>
      <dgm:t>
        <a:bodyPr/>
        <a:lstStyle/>
        <a:p>
          <a:endParaRPr lang="cs-CZ"/>
        </a:p>
      </dgm:t>
    </dgm:pt>
    <dgm:pt modelId="{3A84F322-C04A-464E-A510-89E6F350CD4A}">
      <dgm:prSet/>
      <dgm:spPr/>
      <dgm:t>
        <a:bodyPr/>
        <a:lstStyle/>
        <a:p>
          <a:pPr rtl="0"/>
          <a:r>
            <a:rPr lang="cs-CZ" dirty="0" smtClean="0"/>
            <a:t>koordinátor mezi školou a zaměstnavateli – řeší Šablony SŠ – udržitelnost i po tomto projektu? </a:t>
          </a:r>
          <a:endParaRPr lang="en-GB" dirty="0"/>
        </a:p>
      </dgm:t>
    </dgm:pt>
    <dgm:pt modelId="{E5112A74-D8BA-465F-9366-32E2EEF0234B}" type="parTrans" cxnId="{73B67C42-5000-457F-8F37-FEDA68DE04DA}">
      <dgm:prSet/>
      <dgm:spPr/>
      <dgm:t>
        <a:bodyPr/>
        <a:lstStyle/>
        <a:p>
          <a:endParaRPr lang="cs-CZ"/>
        </a:p>
      </dgm:t>
    </dgm:pt>
    <dgm:pt modelId="{F02AFDBD-B3DC-4684-9CAC-866FC1A8C384}" type="sibTrans" cxnId="{73B67C42-5000-457F-8F37-FEDA68DE04DA}">
      <dgm:prSet/>
      <dgm:spPr/>
      <dgm:t>
        <a:bodyPr/>
        <a:lstStyle/>
        <a:p>
          <a:endParaRPr lang="cs-CZ"/>
        </a:p>
      </dgm:t>
    </dgm:pt>
    <dgm:pt modelId="{02F4240A-5A57-4443-9877-DF05E7D56145}">
      <dgm:prSet/>
      <dgm:spPr/>
      <dgm:t>
        <a:bodyPr/>
        <a:lstStyle/>
        <a:p>
          <a:pPr rtl="0"/>
          <a:r>
            <a:rPr lang="cs-CZ" noProof="0" dirty="0" smtClean="0"/>
            <a:t>pravidelné kontroly na pracovištích během praxe</a:t>
          </a:r>
          <a:endParaRPr lang="en-GB" noProof="0" dirty="0"/>
        </a:p>
      </dgm:t>
    </dgm:pt>
    <dgm:pt modelId="{D5023E5A-820D-4560-B5A0-730AC2C75588}" type="parTrans" cxnId="{89B8147F-208E-4064-9FD8-4E8116C1592E}">
      <dgm:prSet/>
      <dgm:spPr/>
      <dgm:t>
        <a:bodyPr/>
        <a:lstStyle/>
        <a:p>
          <a:endParaRPr lang="cs-CZ"/>
        </a:p>
      </dgm:t>
    </dgm:pt>
    <dgm:pt modelId="{D0787DA5-861F-43E3-9934-4AE3182EB5CF}" type="sibTrans" cxnId="{89B8147F-208E-4064-9FD8-4E8116C1592E}">
      <dgm:prSet/>
      <dgm:spPr/>
      <dgm:t>
        <a:bodyPr/>
        <a:lstStyle/>
        <a:p>
          <a:endParaRPr lang="cs-CZ"/>
        </a:p>
      </dgm:t>
    </dgm:pt>
    <dgm:pt modelId="{CB2F4D77-14C1-46CD-A1D7-C6383D9E696E}">
      <dgm:prSet/>
      <dgm:spPr/>
      <dgm:t>
        <a:bodyPr/>
        <a:lstStyle/>
        <a:p>
          <a:pPr rtl="0"/>
          <a:r>
            <a:rPr lang="cs-CZ" noProof="0" dirty="0" smtClean="0"/>
            <a:t>implementace </a:t>
          </a:r>
          <a:r>
            <a:rPr lang="en-GB" noProof="0" dirty="0" smtClean="0"/>
            <a:t>CLIL </a:t>
          </a:r>
          <a:r>
            <a:rPr lang="cs-CZ" noProof="0" dirty="0" smtClean="0"/>
            <a:t>metody do odborných předmětů</a:t>
          </a:r>
          <a:endParaRPr lang="en-GB" noProof="0" dirty="0"/>
        </a:p>
      </dgm:t>
    </dgm:pt>
    <dgm:pt modelId="{4A208E3B-180B-419E-9F2A-9E410346F977}" type="parTrans" cxnId="{A9BA727F-9827-495A-8E48-0256C36CBA2B}">
      <dgm:prSet/>
      <dgm:spPr/>
      <dgm:t>
        <a:bodyPr/>
        <a:lstStyle/>
        <a:p>
          <a:endParaRPr lang="cs-CZ"/>
        </a:p>
      </dgm:t>
    </dgm:pt>
    <dgm:pt modelId="{00AF7720-664D-4E48-8141-495BAFFA63E1}" type="sibTrans" cxnId="{A9BA727F-9827-495A-8E48-0256C36CBA2B}">
      <dgm:prSet/>
      <dgm:spPr/>
      <dgm:t>
        <a:bodyPr/>
        <a:lstStyle/>
        <a:p>
          <a:endParaRPr lang="cs-CZ"/>
        </a:p>
      </dgm:t>
    </dgm:pt>
    <dgm:pt modelId="{2C2F5A95-00DC-4A59-8174-2075AF8CB2CE}">
      <dgm:prSet/>
      <dgm:spPr/>
      <dgm:t>
        <a:bodyPr/>
        <a:lstStyle/>
        <a:p>
          <a:pPr rtl="0"/>
          <a:r>
            <a:rPr lang="cs-CZ" dirty="0" smtClean="0"/>
            <a:t>zavedení samostatné pozice projektového </a:t>
          </a:r>
          <a:r>
            <a:rPr lang="cs-CZ" dirty="0" err="1" smtClean="0"/>
            <a:t>managera</a:t>
          </a:r>
          <a:endParaRPr lang="en-GB" dirty="0"/>
        </a:p>
      </dgm:t>
    </dgm:pt>
    <dgm:pt modelId="{74BF4618-69D7-4D42-99E0-46933CB02454}" type="parTrans" cxnId="{CDF50E53-EC06-40E1-9AE7-D0F8D105BC28}">
      <dgm:prSet/>
      <dgm:spPr/>
      <dgm:t>
        <a:bodyPr/>
        <a:lstStyle/>
        <a:p>
          <a:endParaRPr lang="cs-CZ"/>
        </a:p>
      </dgm:t>
    </dgm:pt>
    <dgm:pt modelId="{DE777D95-3DA9-41FE-A19F-A014BF9A66AF}" type="sibTrans" cxnId="{CDF50E53-EC06-40E1-9AE7-D0F8D105BC28}">
      <dgm:prSet/>
      <dgm:spPr/>
      <dgm:t>
        <a:bodyPr/>
        <a:lstStyle/>
        <a:p>
          <a:endParaRPr lang="cs-CZ"/>
        </a:p>
      </dgm:t>
    </dgm:pt>
    <dgm:pt modelId="{7D12E4E6-B1D7-48B5-8560-A466C5B8775F}">
      <dgm:prSet/>
      <dgm:spPr/>
      <dgm:t>
        <a:bodyPr/>
        <a:lstStyle/>
        <a:p>
          <a:pPr rtl="0"/>
          <a:r>
            <a:rPr lang="cs-CZ" noProof="0" dirty="0" smtClean="0"/>
            <a:t>organizovat pravidelné schůzky se zaměstnavateli</a:t>
          </a:r>
          <a:endParaRPr lang="en-GB" noProof="0" dirty="0"/>
        </a:p>
      </dgm:t>
    </dgm:pt>
    <dgm:pt modelId="{0D91E877-1C63-420D-B26D-B6BAFE0EC7EA}" type="parTrans" cxnId="{2220475D-9F76-484D-969C-54F07ECBFAEA}">
      <dgm:prSet/>
      <dgm:spPr/>
      <dgm:t>
        <a:bodyPr/>
        <a:lstStyle/>
        <a:p>
          <a:endParaRPr lang="cs-CZ"/>
        </a:p>
      </dgm:t>
    </dgm:pt>
    <dgm:pt modelId="{5FABCCB5-3908-404B-9989-CA04CBAE114A}" type="sibTrans" cxnId="{2220475D-9F76-484D-969C-54F07ECBFAEA}">
      <dgm:prSet/>
      <dgm:spPr/>
      <dgm:t>
        <a:bodyPr/>
        <a:lstStyle/>
        <a:p>
          <a:endParaRPr lang="cs-CZ"/>
        </a:p>
      </dgm:t>
    </dgm:pt>
    <dgm:pt modelId="{CB138C2F-A6F5-451F-9455-24F7D59B0AD7}">
      <dgm:prSet/>
      <dgm:spPr/>
      <dgm:t>
        <a:bodyPr/>
        <a:lstStyle/>
        <a:p>
          <a:pPr rtl="0"/>
          <a:r>
            <a:rPr lang="cs-CZ" b="1" dirty="0" smtClean="0"/>
            <a:t>PLÁN DVPP</a:t>
          </a:r>
          <a:endParaRPr lang="cs-CZ" dirty="0"/>
        </a:p>
      </dgm:t>
    </dgm:pt>
    <dgm:pt modelId="{DC25A1BE-CFFD-4EC6-AD9C-8C22B734643E}" type="parTrans" cxnId="{F739FB1B-B04F-4C98-A976-572CF1D65037}">
      <dgm:prSet/>
      <dgm:spPr/>
      <dgm:t>
        <a:bodyPr/>
        <a:lstStyle/>
        <a:p>
          <a:endParaRPr lang="cs-CZ"/>
        </a:p>
      </dgm:t>
    </dgm:pt>
    <dgm:pt modelId="{DFE1493A-4E0D-4CC7-94F4-56A65E8B4913}" type="sibTrans" cxnId="{F739FB1B-B04F-4C98-A976-572CF1D65037}">
      <dgm:prSet/>
      <dgm:spPr/>
      <dgm:t>
        <a:bodyPr/>
        <a:lstStyle/>
        <a:p>
          <a:endParaRPr lang="cs-CZ"/>
        </a:p>
      </dgm:t>
    </dgm:pt>
    <dgm:pt modelId="{29E55A74-BB75-403B-8403-8BDAD71C700A}">
      <dgm:prSet/>
      <dgm:spPr/>
      <dgm:t>
        <a:bodyPr/>
        <a:lstStyle/>
        <a:p>
          <a:pPr rtl="0"/>
          <a:r>
            <a:rPr lang="cs-CZ" dirty="0" smtClean="0"/>
            <a:t>sdílení zkušeností mezi vyučujícími a implementace poznatků do ŠVP a výuky</a:t>
          </a:r>
          <a:endParaRPr lang="en-GB" noProof="0" dirty="0"/>
        </a:p>
      </dgm:t>
    </dgm:pt>
    <dgm:pt modelId="{4CA32D8C-058B-49DC-A546-7232A21B41F8}" type="parTrans" cxnId="{7D3EA1E5-76FB-44FB-9D92-0C21756E25A7}">
      <dgm:prSet/>
      <dgm:spPr/>
      <dgm:t>
        <a:bodyPr/>
        <a:lstStyle/>
        <a:p>
          <a:endParaRPr lang="cs-CZ"/>
        </a:p>
      </dgm:t>
    </dgm:pt>
    <dgm:pt modelId="{A05FADCD-8720-439E-A63B-4A9DA34030A5}" type="sibTrans" cxnId="{7D3EA1E5-76FB-44FB-9D92-0C21756E25A7}">
      <dgm:prSet/>
      <dgm:spPr/>
      <dgm:t>
        <a:bodyPr/>
        <a:lstStyle/>
        <a:p>
          <a:endParaRPr lang="cs-CZ"/>
        </a:p>
      </dgm:t>
    </dgm:pt>
    <dgm:pt modelId="{B7564162-CDDB-4BD8-80A2-01CE31192025}">
      <dgm:prSet/>
      <dgm:spPr/>
      <dgm:t>
        <a:bodyPr/>
        <a:lstStyle/>
        <a:p>
          <a:r>
            <a:rPr lang="cs-CZ" dirty="0" smtClean="0"/>
            <a:t>zavedení žákovských portfolií pro odborné praxe – jasně stanovené úkoly - ECVET</a:t>
          </a:r>
          <a:endParaRPr lang="en-GB" noProof="0" dirty="0" smtClean="0"/>
        </a:p>
      </dgm:t>
    </dgm:pt>
    <dgm:pt modelId="{E89A525D-2240-41DB-9D6E-6AE6EA20EEC6}" type="parTrans" cxnId="{A03734EF-209B-4354-A5AF-962028850F8E}">
      <dgm:prSet/>
      <dgm:spPr/>
      <dgm:t>
        <a:bodyPr/>
        <a:lstStyle/>
        <a:p>
          <a:endParaRPr lang="cs-CZ"/>
        </a:p>
      </dgm:t>
    </dgm:pt>
    <dgm:pt modelId="{F77BDF63-C49C-449F-A79C-F910E3157033}" type="sibTrans" cxnId="{A03734EF-209B-4354-A5AF-962028850F8E}">
      <dgm:prSet/>
      <dgm:spPr/>
      <dgm:t>
        <a:bodyPr/>
        <a:lstStyle/>
        <a:p>
          <a:endParaRPr lang="cs-CZ"/>
        </a:p>
      </dgm:t>
    </dgm:pt>
    <dgm:pt modelId="{E26ED102-323F-468C-A13D-06B2EDB6FDA3}">
      <dgm:prSet/>
      <dgm:spPr/>
      <dgm:t>
        <a:bodyPr/>
        <a:lstStyle/>
        <a:p>
          <a:pPr rtl="0"/>
          <a:r>
            <a:rPr lang="cs-CZ" noProof="0" dirty="0" smtClean="0"/>
            <a:t>dlouhodobé mobility v rámci zahraničních praxích</a:t>
          </a:r>
          <a:endParaRPr lang="en-GB" noProof="0" dirty="0"/>
        </a:p>
      </dgm:t>
    </dgm:pt>
    <dgm:pt modelId="{E3E4F595-1734-434F-B543-F3BE02F7D75A}" type="parTrans" cxnId="{CDF3F6DC-DF31-40C1-B0B6-C0359278749B}">
      <dgm:prSet/>
      <dgm:spPr/>
      <dgm:t>
        <a:bodyPr/>
        <a:lstStyle/>
        <a:p>
          <a:endParaRPr lang="cs-CZ"/>
        </a:p>
      </dgm:t>
    </dgm:pt>
    <dgm:pt modelId="{BA458038-761F-4721-A9F4-41E9DCB9FCB6}" type="sibTrans" cxnId="{CDF3F6DC-DF31-40C1-B0B6-C0359278749B}">
      <dgm:prSet/>
      <dgm:spPr/>
      <dgm:t>
        <a:bodyPr/>
        <a:lstStyle/>
        <a:p>
          <a:endParaRPr lang="cs-CZ"/>
        </a:p>
      </dgm:t>
    </dgm:pt>
    <dgm:pt modelId="{4A829D95-1CF3-45E4-9CF6-AFDB3718DE19}">
      <dgm:prSet/>
      <dgm:spPr/>
      <dgm:t>
        <a:bodyPr/>
        <a:lstStyle/>
        <a:p>
          <a:pPr rtl="0"/>
          <a:r>
            <a:rPr lang="cs-CZ" b="1" noProof="0" dirty="0" smtClean="0"/>
            <a:t>PREVENTIVNÍ TÝM</a:t>
          </a:r>
          <a:endParaRPr lang="en-GB" b="1" noProof="0" dirty="0"/>
        </a:p>
      </dgm:t>
    </dgm:pt>
    <dgm:pt modelId="{022FE12B-D83A-42C6-8D1B-8F02CCC4C0C0}" type="parTrans" cxnId="{E8E1535A-A9D1-44BB-9861-B88E05C2FB20}">
      <dgm:prSet/>
      <dgm:spPr/>
      <dgm:t>
        <a:bodyPr/>
        <a:lstStyle/>
        <a:p>
          <a:endParaRPr lang="cs-CZ"/>
        </a:p>
      </dgm:t>
    </dgm:pt>
    <dgm:pt modelId="{E934F557-2088-4F85-A032-81060C2BCED3}" type="sibTrans" cxnId="{E8E1535A-A9D1-44BB-9861-B88E05C2FB20}">
      <dgm:prSet/>
      <dgm:spPr/>
      <dgm:t>
        <a:bodyPr/>
        <a:lstStyle/>
        <a:p>
          <a:endParaRPr lang="cs-CZ"/>
        </a:p>
      </dgm:t>
    </dgm:pt>
    <dgm:pt modelId="{2A65703C-A212-4E65-A22B-A57A1F9499AC}">
      <dgm:prSet/>
      <dgm:spPr/>
      <dgm:t>
        <a:bodyPr/>
        <a:lstStyle/>
        <a:p>
          <a:pPr rtl="0"/>
          <a:r>
            <a:rPr lang="cs-CZ" noProof="0" dirty="0" smtClean="0"/>
            <a:t>pravidelné schůzky, intervence ve třídách, </a:t>
          </a:r>
          <a:r>
            <a:rPr lang="cs-CZ" noProof="0" dirty="0" err="1" smtClean="0"/>
            <a:t>teambulidingové</a:t>
          </a:r>
          <a:r>
            <a:rPr lang="cs-CZ" noProof="0" dirty="0" smtClean="0"/>
            <a:t> výjezdy pro třídy</a:t>
          </a:r>
          <a:endParaRPr lang="en-GB" noProof="0" dirty="0"/>
        </a:p>
      </dgm:t>
    </dgm:pt>
    <dgm:pt modelId="{2776FC6C-1DC9-4216-92D5-5FF92A9AEA5D}" type="parTrans" cxnId="{87536D0D-B999-4A67-8E05-6437D217528B}">
      <dgm:prSet/>
      <dgm:spPr/>
      <dgm:t>
        <a:bodyPr/>
        <a:lstStyle/>
        <a:p>
          <a:endParaRPr lang="cs-CZ"/>
        </a:p>
      </dgm:t>
    </dgm:pt>
    <dgm:pt modelId="{89947230-22CE-4E24-8282-187469355050}" type="sibTrans" cxnId="{87536D0D-B999-4A67-8E05-6437D217528B}">
      <dgm:prSet/>
      <dgm:spPr/>
      <dgm:t>
        <a:bodyPr/>
        <a:lstStyle/>
        <a:p>
          <a:endParaRPr lang="cs-CZ"/>
        </a:p>
      </dgm:t>
    </dgm:pt>
    <dgm:pt modelId="{BD5356E7-89B9-4C98-96AA-875D052AB091}">
      <dgm:prSet/>
      <dgm:spPr/>
      <dgm:t>
        <a:bodyPr/>
        <a:lstStyle/>
        <a:p>
          <a:pPr rtl="0"/>
          <a:r>
            <a:rPr lang="cs-CZ" noProof="0" dirty="0" smtClean="0"/>
            <a:t>podpora TU – volba TU</a:t>
          </a:r>
          <a:endParaRPr lang="en-GB" noProof="0" dirty="0"/>
        </a:p>
      </dgm:t>
    </dgm:pt>
    <dgm:pt modelId="{F3821AA0-EF4F-44F4-95A3-FF51E2756510}" type="parTrans" cxnId="{B51FABCD-FA66-44F1-85FF-43178A4C9232}">
      <dgm:prSet/>
      <dgm:spPr/>
      <dgm:t>
        <a:bodyPr/>
        <a:lstStyle/>
        <a:p>
          <a:endParaRPr lang="cs-CZ"/>
        </a:p>
      </dgm:t>
    </dgm:pt>
    <dgm:pt modelId="{4482CCD3-FA1C-4C27-A9D5-BDD5499586A6}" type="sibTrans" cxnId="{B51FABCD-FA66-44F1-85FF-43178A4C9232}">
      <dgm:prSet/>
      <dgm:spPr/>
      <dgm:t>
        <a:bodyPr/>
        <a:lstStyle/>
        <a:p>
          <a:endParaRPr lang="cs-CZ"/>
        </a:p>
      </dgm:t>
    </dgm:pt>
    <dgm:pt modelId="{2AF15515-6CCD-4149-AB8B-A8B0B623CEC5}">
      <dgm:prSet/>
      <dgm:spPr/>
      <dgm:t>
        <a:bodyPr/>
        <a:lstStyle/>
        <a:p>
          <a:pPr rtl="0"/>
          <a:r>
            <a:rPr lang="cs-CZ" noProof="0" dirty="0" smtClean="0"/>
            <a:t>pravidelné </a:t>
          </a:r>
          <a:r>
            <a:rPr lang="cs-CZ" noProof="0" dirty="0" err="1" smtClean="0"/>
            <a:t>teambulidingové</a:t>
          </a:r>
          <a:r>
            <a:rPr lang="cs-CZ" noProof="0" dirty="0" smtClean="0"/>
            <a:t> výjezdy pro </a:t>
          </a:r>
          <a:r>
            <a:rPr lang="cs-CZ" noProof="0" dirty="0" err="1" smtClean="0"/>
            <a:t>pedg</a:t>
          </a:r>
          <a:r>
            <a:rPr lang="cs-CZ" noProof="0" dirty="0" smtClean="0"/>
            <a:t>. sbor</a:t>
          </a:r>
          <a:endParaRPr lang="en-GB" noProof="0" dirty="0"/>
        </a:p>
      </dgm:t>
    </dgm:pt>
    <dgm:pt modelId="{FAAD8DC2-6EE1-47EC-B117-7EC790B06C31}" type="parTrans" cxnId="{CC9E2F0D-BEC0-4303-83A0-19697E9D78CD}">
      <dgm:prSet/>
      <dgm:spPr/>
      <dgm:t>
        <a:bodyPr/>
        <a:lstStyle/>
        <a:p>
          <a:endParaRPr lang="cs-CZ"/>
        </a:p>
      </dgm:t>
    </dgm:pt>
    <dgm:pt modelId="{06DD407B-4238-441B-B288-73787A668252}" type="sibTrans" cxnId="{CC9E2F0D-BEC0-4303-83A0-19697E9D78CD}">
      <dgm:prSet/>
      <dgm:spPr/>
      <dgm:t>
        <a:bodyPr/>
        <a:lstStyle/>
        <a:p>
          <a:endParaRPr lang="cs-CZ"/>
        </a:p>
      </dgm:t>
    </dgm:pt>
    <dgm:pt modelId="{D6C561A8-B880-440A-BFC1-F44F51EA5C4D}" type="pres">
      <dgm:prSet presAssocID="{8915A190-E438-46DB-8648-4867427656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979906E-E28E-4092-98C9-F3158581D1FC}" type="pres">
      <dgm:prSet presAssocID="{CC0AC741-51C3-4A3E-AA4E-11D8EFC3C162}" presName="parentText" presStyleLbl="node1" presStyleIdx="0" presStyleCnt="4" custLinFactNeighborX="0" custLinFactNeighborY="-196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A54304-40E4-48A4-9ED6-C0EC14693EF5}" type="pres">
      <dgm:prSet presAssocID="{CC0AC741-51C3-4A3E-AA4E-11D8EFC3C162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576D29-9D0C-4F51-8216-DD30F8EC8D5E}" type="pres">
      <dgm:prSet presAssocID="{312A8E4C-20EF-4ED1-BF64-BE427F5CB525}" presName="parentText" presStyleLbl="node1" presStyleIdx="1" presStyleCnt="4" custLinFactNeighborY="-26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B01E05-E9C2-47E2-B38B-A684DE1174A3}" type="pres">
      <dgm:prSet presAssocID="{312A8E4C-20EF-4ED1-BF64-BE427F5CB52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D34819-990C-4A27-80F9-3C09DF23BE21}" type="pres">
      <dgm:prSet presAssocID="{CB138C2F-A6F5-451F-9455-24F7D59B0AD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68024-2C29-4C71-90FE-7ECA61CFE7F8}" type="pres">
      <dgm:prSet presAssocID="{CB138C2F-A6F5-451F-9455-24F7D59B0AD7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DEB589-419F-4163-9B25-F96BE7121738}" type="pres">
      <dgm:prSet presAssocID="{4A829D95-1CF3-45E4-9CF6-AFDB3718DE1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DFC37A-AFF3-4445-8235-1212E57CB033}" type="pres">
      <dgm:prSet presAssocID="{4A829D95-1CF3-45E4-9CF6-AFDB3718DE19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E1535A-A9D1-44BB-9861-B88E05C2FB20}" srcId="{8915A190-E438-46DB-8648-4867427656AD}" destId="{4A829D95-1CF3-45E4-9CF6-AFDB3718DE19}" srcOrd="3" destOrd="0" parTransId="{022FE12B-D83A-42C6-8D1B-8F02CCC4C0C0}" sibTransId="{E934F557-2088-4F85-A032-81060C2BCED3}"/>
    <dgm:cxn modelId="{B51FABCD-FA66-44F1-85FF-43178A4C9232}" srcId="{4A829D95-1CF3-45E4-9CF6-AFDB3718DE19}" destId="{BD5356E7-89B9-4C98-96AA-875D052AB091}" srcOrd="2" destOrd="0" parTransId="{F3821AA0-EF4F-44F4-95A3-FF51E2756510}" sibTransId="{4482CCD3-FA1C-4C27-A9D5-BDD5499586A6}"/>
    <dgm:cxn modelId="{CDF3F6DC-DF31-40C1-B0B6-C0359278749B}" srcId="{312A8E4C-20EF-4ED1-BF64-BE427F5CB525}" destId="{E26ED102-323F-468C-A13D-06B2EDB6FDA3}" srcOrd="3" destOrd="0" parTransId="{E3E4F595-1734-434F-B543-F3BE02F7D75A}" sibTransId="{BA458038-761F-4721-A9F4-41E9DCB9FCB6}"/>
    <dgm:cxn modelId="{EFE4DEA2-B132-4E9B-9ED5-3A0855F60562}" type="presOf" srcId="{4A829D95-1CF3-45E4-9CF6-AFDB3718DE19}" destId="{05DEB589-419F-4163-9B25-F96BE7121738}" srcOrd="0" destOrd="0" presId="urn:microsoft.com/office/officeart/2005/8/layout/vList2"/>
    <dgm:cxn modelId="{B39105B6-C03C-4ECF-9D46-5FF25FA5189B}" type="presOf" srcId="{2A65703C-A212-4E65-A22B-A57A1F9499AC}" destId="{EADFC37A-AFF3-4445-8235-1212E57CB033}" srcOrd="0" destOrd="0" presId="urn:microsoft.com/office/officeart/2005/8/layout/vList2"/>
    <dgm:cxn modelId="{6D8DC396-335F-4492-B3B3-0044CEAF4B93}" type="presOf" srcId="{CB2F4D77-14C1-46CD-A1D7-C6383D9E696E}" destId="{E6B01E05-E9C2-47E2-B38B-A684DE1174A3}" srcOrd="0" destOrd="4" presId="urn:microsoft.com/office/officeart/2005/8/layout/vList2"/>
    <dgm:cxn modelId="{2406449A-F1BC-4809-8739-640071CF069F}" type="presOf" srcId="{8915A190-E438-46DB-8648-4867427656AD}" destId="{D6C561A8-B880-440A-BFC1-F44F51EA5C4D}" srcOrd="0" destOrd="0" presId="urn:microsoft.com/office/officeart/2005/8/layout/vList2"/>
    <dgm:cxn modelId="{73B67C42-5000-457F-8F37-FEDA68DE04DA}" srcId="{312A8E4C-20EF-4ED1-BF64-BE427F5CB525}" destId="{3A84F322-C04A-464E-A510-89E6F350CD4A}" srcOrd="0" destOrd="0" parTransId="{E5112A74-D8BA-465F-9366-32E2EEF0234B}" sibTransId="{F02AFDBD-B3DC-4684-9CAC-866FC1A8C384}"/>
    <dgm:cxn modelId="{F739FB1B-B04F-4C98-A976-572CF1D65037}" srcId="{8915A190-E438-46DB-8648-4867427656AD}" destId="{CB138C2F-A6F5-451F-9455-24F7D59B0AD7}" srcOrd="2" destOrd="0" parTransId="{DC25A1BE-CFFD-4EC6-AD9C-8C22B734643E}" sibTransId="{DFE1493A-4E0D-4CC7-94F4-56A65E8B4913}"/>
    <dgm:cxn modelId="{E02D10C5-0381-42D2-9949-65414091BE48}" type="presOf" srcId="{CB138C2F-A6F5-451F-9455-24F7D59B0AD7}" destId="{68D34819-990C-4A27-80F9-3C09DF23BE21}" srcOrd="0" destOrd="0" presId="urn:microsoft.com/office/officeart/2005/8/layout/vList2"/>
    <dgm:cxn modelId="{7D3EA1E5-76FB-44FB-9D92-0C21756E25A7}" srcId="{CB138C2F-A6F5-451F-9455-24F7D59B0AD7}" destId="{29E55A74-BB75-403B-8403-8BDAD71C700A}" srcOrd="0" destOrd="0" parTransId="{4CA32D8C-058B-49DC-A546-7232A21B41F8}" sibTransId="{A05FADCD-8720-439E-A63B-4A9DA34030A5}"/>
    <dgm:cxn modelId="{519BCF4B-F826-45E0-8B24-0E16C4A7EFA1}" type="presOf" srcId="{3A84F322-C04A-464E-A510-89E6F350CD4A}" destId="{E6B01E05-E9C2-47E2-B38B-A684DE1174A3}" srcOrd="0" destOrd="0" presId="urn:microsoft.com/office/officeart/2005/8/layout/vList2"/>
    <dgm:cxn modelId="{A03734EF-209B-4354-A5AF-962028850F8E}" srcId="{312A8E4C-20EF-4ED1-BF64-BE427F5CB525}" destId="{B7564162-CDDB-4BD8-80A2-01CE31192025}" srcOrd="1" destOrd="0" parTransId="{E89A525D-2240-41DB-9D6E-6AE6EA20EEC6}" sibTransId="{F77BDF63-C49C-449F-A79C-F910E3157033}"/>
    <dgm:cxn modelId="{2220475D-9F76-484D-969C-54F07ECBFAEA}" srcId="{312A8E4C-20EF-4ED1-BF64-BE427F5CB525}" destId="{7D12E4E6-B1D7-48B5-8560-A466C5B8775F}" srcOrd="6" destOrd="0" parTransId="{0D91E877-1C63-420D-B26D-B6BAFE0EC7EA}" sibTransId="{5FABCCB5-3908-404B-9989-CA04CBAE114A}"/>
    <dgm:cxn modelId="{A9BA727F-9827-495A-8E48-0256C36CBA2B}" srcId="{312A8E4C-20EF-4ED1-BF64-BE427F5CB525}" destId="{CB2F4D77-14C1-46CD-A1D7-C6383D9E696E}" srcOrd="4" destOrd="0" parTransId="{4A208E3B-180B-419E-9F2A-9E410346F977}" sibTransId="{00AF7720-664D-4E48-8141-495BAFFA63E1}"/>
    <dgm:cxn modelId="{2F2CA983-968B-43ED-8753-12B98925A399}" type="presOf" srcId="{312A8E4C-20EF-4ED1-BF64-BE427F5CB525}" destId="{BE576D29-9D0C-4F51-8216-DD30F8EC8D5E}" srcOrd="0" destOrd="0" presId="urn:microsoft.com/office/officeart/2005/8/layout/vList2"/>
    <dgm:cxn modelId="{E10CE681-0A7E-4A2C-B132-519B0A075591}" srcId="{8915A190-E438-46DB-8648-4867427656AD}" destId="{CC0AC741-51C3-4A3E-AA4E-11D8EFC3C162}" srcOrd="0" destOrd="0" parTransId="{A153D6A3-38E6-4CE6-A859-215DF4068B40}" sibTransId="{A39FE013-2A8A-40A1-9E1A-1554DB722373}"/>
    <dgm:cxn modelId="{A557FB7A-8421-4284-A80A-DF0EC71A5CD9}" type="presOf" srcId="{16CC0E58-D0E8-4943-B8DB-AEE8D51FE176}" destId="{F2A54304-40E4-48A4-9ED6-C0EC14693EF5}" srcOrd="0" destOrd="0" presId="urn:microsoft.com/office/officeart/2005/8/layout/vList2"/>
    <dgm:cxn modelId="{75B105DD-4E0C-430A-A299-7DECDC370F3A}" type="presOf" srcId="{2AF15515-6CCD-4149-AB8B-A8B0B623CEC5}" destId="{EADFC37A-AFF3-4445-8235-1212E57CB033}" srcOrd="0" destOrd="1" presId="urn:microsoft.com/office/officeart/2005/8/layout/vList2"/>
    <dgm:cxn modelId="{89B8147F-208E-4064-9FD8-4E8116C1592E}" srcId="{312A8E4C-20EF-4ED1-BF64-BE427F5CB525}" destId="{02F4240A-5A57-4443-9877-DF05E7D56145}" srcOrd="2" destOrd="0" parTransId="{D5023E5A-820D-4560-B5A0-730AC2C75588}" sibTransId="{D0787DA5-861F-43E3-9934-4AE3182EB5CF}"/>
    <dgm:cxn modelId="{39748014-5455-4863-8C0B-395D461B597F}" type="presOf" srcId="{CC0AC741-51C3-4A3E-AA4E-11D8EFC3C162}" destId="{E979906E-E28E-4092-98C9-F3158581D1FC}" srcOrd="0" destOrd="0" presId="urn:microsoft.com/office/officeart/2005/8/layout/vList2"/>
    <dgm:cxn modelId="{FF845DB5-E658-4DFD-B32B-ACBD92E6858D}" type="presOf" srcId="{2C2F5A95-00DC-4A59-8174-2075AF8CB2CE}" destId="{E6B01E05-E9C2-47E2-B38B-A684DE1174A3}" srcOrd="0" destOrd="5" presId="urn:microsoft.com/office/officeart/2005/8/layout/vList2"/>
    <dgm:cxn modelId="{0DAF529E-EDE1-4DC8-BAD8-D154D7C3B504}" type="presOf" srcId="{29E55A74-BB75-403B-8403-8BDAD71C700A}" destId="{F5F68024-2C29-4C71-90FE-7ECA61CFE7F8}" srcOrd="0" destOrd="0" presId="urn:microsoft.com/office/officeart/2005/8/layout/vList2"/>
    <dgm:cxn modelId="{9D47EA36-E090-4AE5-AEA9-A835DC51DD7D}" srcId="{CC0AC741-51C3-4A3E-AA4E-11D8EFC3C162}" destId="{16CC0E58-D0E8-4943-B8DB-AEE8D51FE176}" srcOrd="0" destOrd="0" parTransId="{D0509AB9-B293-404B-BD9E-F7021ECCA8D1}" sibTransId="{1AB1FB16-9FAD-4DD3-8AE3-29F7F7D794C8}"/>
    <dgm:cxn modelId="{3B0FA75C-60A7-4B35-B97A-106640C7C627}" type="presOf" srcId="{02F4240A-5A57-4443-9877-DF05E7D56145}" destId="{E6B01E05-E9C2-47E2-B38B-A684DE1174A3}" srcOrd="0" destOrd="2" presId="urn:microsoft.com/office/officeart/2005/8/layout/vList2"/>
    <dgm:cxn modelId="{B59720FE-B882-4A55-8460-EC17F7E9864D}" srcId="{8915A190-E438-46DB-8648-4867427656AD}" destId="{312A8E4C-20EF-4ED1-BF64-BE427F5CB525}" srcOrd="1" destOrd="0" parTransId="{2921F22C-4025-4BD7-8F94-E522D3EDDA1A}" sibTransId="{DFCF4697-93F9-4BAB-B6EB-0A1A7DCD8CF3}"/>
    <dgm:cxn modelId="{5524B8D0-75DA-47AF-98A9-4063D0877DD3}" type="presOf" srcId="{BD5356E7-89B9-4C98-96AA-875D052AB091}" destId="{EADFC37A-AFF3-4445-8235-1212E57CB033}" srcOrd="0" destOrd="2" presId="urn:microsoft.com/office/officeart/2005/8/layout/vList2"/>
    <dgm:cxn modelId="{87536D0D-B999-4A67-8E05-6437D217528B}" srcId="{4A829D95-1CF3-45E4-9CF6-AFDB3718DE19}" destId="{2A65703C-A212-4E65-A22B-A57A1F9499AC}" srcOrd="0" destOrd="0" parTransId="{2776FC6C-1DC9-4216-92D5-5FF92A9AEA5D}" sibTransId="{89947230-22CE-4E24-8282-187469355050}"/>
    <dgm:cxn modelId="{36F56BDB-DB66-4655-9B0C-0F988CDB27B8}" type="presOf" srcId="{B7564162-CDDB-4BD8-80A2-01CE31192025}" destId="{E6B01E05-E9C2-47E2-B38B-A684DE1174A3}" srcOrd="0" destOrd="1" presId="urn:microsoft.com/office/officeart/2005/8/layout/vList2"/>
    <dgm:cxn modelId="{CC9E2F0D-BEC0-4303-83A0-19697E9D78CD}" srcId="{4A829D95-1CF3-45E4-9CF6-AFDB3718DE19}" destId="{2AF15515-6CCD-4149-AB8B-A8B0B623CEC5}" srcOrd="1" destOrd="0" parTransId="{FAAD8DC2-6EE1-47EC-B117-7EC790B06C31}" sibTransId="{06DD407B-4238-441B-B288-73787A668252}"/>
    <dgm:cxn modelId="{BD9A793C-BD06-41C7-9FAA-883B6AA7A472}" type="presOf" srcId="{E26ED102-323F-468C-A13D-06B2EDB6FDA3}" destId="{E6B01E05-E9C2-47E2-B38B-A684DE1174A3}" srcOrd="0" destOrd="3" presId="urn:microsoft.com/office/officeart/2005/8/layout/vList2"/>
    <dgm:cxn modelId="{CDF50E53-EC06-40E1-9AE7-D0F8D105BC28}" srcId="{312A8E4C-20EF-4ED1-BF64-BE427F5CB525}" destId="{2C2F5A95-00DC-4A59-8174-2075AF8CB2CE}" srcOrd="5" destOrd="0" parTransId="{74BF4618-69D7-4D42-99E0-46933CB02454}" sibTransId="{DE777D95-3DA9-41FE-A19F-A014BF9A66AF}"/>
    <dgm:cxn modelId="{1036EFAC-B6D3-4625-822D-5CB481216947}" type="presOf" srcId="{7D12E4E6-B1D7-48B5-8560-A466C5B8775F}" destId="{E6B01E05-E9C2-47E2-B38B-A684DE1174A3}" srcOrd="0" destOrd="6" presId="urn:microsoft.com/office/officeart/2005/8/layout/vList2"/>
    <dgm:cxn modelId="{10FBD299-E75D-4BFB-A40A-27CBBD4B6D2E}" type="presParOf" srcId="{D6C561A8-B880-440A-BFC1-F44F51EA5C4D}" destId="{E979906E-E28E-4092-98C9-F3158581D1FC}" srcOrd="0" destOrd="0" presId="urn:microsoft.com/office/officeart/2005/8/layout/vList2"/>
    <dgm:cxn modelId="{FF13013C-D5E4-44DA-B95F-FFCF5DDD29CF}" type="presParOf" srcId="{D6C561A8-B880-440A-BFC1-F44F51EA5C4D}" destId="{F2A54304-40E4-48A4-9ED6-C0EC14693EF5}" srcOrd="1" destOrd="0" presId="urn:microsoft.com/office/officeart/2005/8/layout/vList2"/>
    <dgm:cxn modelId="{C19430F7-610C-49AB-9E05-331A60ECF111}" type="presParOf" srcId="{D6C561A8-B880-440A-BFC1-F44F51EA5C4D}" destId="{BE576D29-9D0C-4F51-8216-DD30F8EC8D5E}" srcOrd="2" destOrd="0" presId="urn:microsoft.com/office/officeart/2005/8/layout/vList2"/>
    <dgm:cxn modelId="{CFA8A257-3C9B-4559-ADA1-59EC1B3D63FA}" type="presParOf" srcId="{D6C561A8-B880-440A-BFC1-F44F51EA5C4D}" destId="{E6B01E05-E9C2-47E2-B38B-A684DE1174A3}" srcOrd="3" destOrd="0" presId="urn:microsoft.com/office/officeart/2005/8/layout/vList2"/>
    <dgm:cxn modelId="{3FF75BFD-E03F-475C-8381-E2350862A81F}" type="presParOf" srcId="{D6C561A8-B880-440A-BFC1-F44F51EA5C4D}" destId="{68D34819-990C-4A27-80F9-3C09DF23BE21}" srcOrd="4" destOrd="0" presId="urn:microsoft.com/office/officeart/2005/8/layout/vList2"/>
    <dgm:cxn modelId="{405909BD-D847-4712-8DAF-27B0BC07119D}" type="presParOf" srcId="{D6C561A8-B880-440A-BFC1-F44F51EA5C4D}" destId="{F5F68024-2C29-4C71-90FE-7ECA61CFE7F8}" srcOrd="5" destOrd="0" presId="urn:microsoft.com/office/officeart/2005/8/layout/vList2"/>
    <dgm:cxn modelId="{226B656C-DD88-4A31-B929-D2AB403718F6}" type="presParOf" srcId="{D6C561A8-B880-440A-BFC1-F44F51EA5C4D}" destId="{05DEB589-419F-4163-9B25-F96BE7121738}" srcOrd="6" destOrd="0" presId="urn:microsoft.com/office/officeart/2005/8/layout/vList2"/>
    <dgm:cxn modelId="{6746E56B-F9B9-442B-AC95-8E3431A17B37}" type="presParOf" srcId="{D6C561A8-B880-440A-BFC1-F44F51EA5C4D}" destId="{EADFC37A-AFF3-4445-8235-1212E57CB03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95E10D-4CC7-41F4-9733-95F21043C2CE}" type="doc">
      <dgm:prSet loTypeId="urn:microsoft.com/office/officeart/2005/8/layout/lProcess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1027A13-4E0D-46BF-91CF-410F3B957B94}">
      <dgm:prSet custT="1"/>
      <dgm:spPr/>
      <dgm:t>
        <a:bodyPr/>
        <a:lstStyle/>
        <a:p>
          <a:pPr rtl="0"/>
          <a:r>
            <a:rPr lang="cs-CZ" sz="3600" noProof="0" dirty="0" smtClean="0"/>
            <a:t>OBSAH ODB.PRAXÍ</a:t>
          </a:r>
          <a:endParaRPr lang="cs-CZ" sz="3600" dirty="0"/>
        </a:p>
      </dgm:t>
    </dgm:pt>
    <dgm:pt modelId="{157A62DF-6B4F-49A1-8095-71C69A601FF4}" type="parTrans" cxnId="{50990BC3-C8AB-43C7-9FC8-B6E992C0D444}">
      <dgm:prSet/>
      <dgm:spPr/>
      <dgm:t>
        <a:bodyPr/>
        <a:lstStyle/>
        <a:p>
          <a:endParaRPr lang="cs-CZ"/>
        </a:p>
      </dgm:t>
    </dgm:pt>
    <dgm:pt modelId="{DC945F0D-1ED9-43BF-929E-35892BD41651}" type="sibTrans" cxnId="{50990BC3-C8AB-43C7-9FC8-B6E992C0D444}">
      <dgm:prSet/>
      <dgm:spPr/>
      <dgm:t>
        <a:bodyPr/>
        <a:lstStyle/>
        <a:p>
          <a:endParaRPr lang="cs-CZ"/>
        </a:p>
      </dgm:t>
    </dgm:pt>
    <dgm:pt modelId="{C6E22361-0493-4FA8-B242-ACC9619997A8}">
      <dgm:prSet custT="1"/>
      <dgm:spPr/>
      <dgm:t>
        <a:bodyPr/>
        <a:lstStyle/>
        <a:p>
          <a:pPr rtl="0"/>
          <a:r>
            <a:rPr lang="cs-CZ" sz="3600" noProof="0" dirty="0" smtClean="0"/>
            <a:t>ABSOLVENTI</a:t>
          </a:r>
          <a:endParaRPr lang="en-GB" sz="3600" noProof="0" dirty="0"/>
        </a:p>
      </dgm:t>
    </dgm:pt>
    <dgm:pt modelId="{9ACA5B04-B4BF-4E9B-82E6-DC7EF22B901A}" type="parTrans" cxnId="{283EE9D1-96A4-4963-AAA3-A2783D382766}">
      <dgm:prSet/>
      <dgm:spPr/>
      <dgm:t>
        <a:bodyPr/>
        <a:lstStyle/>
        <a:p>
          <a:endParaRPr lang="cs-CZ"/>
        </a:p>
      </dgm:t>
    </dgm:pt>
    <dgm:pt modelId="{259AAF6E-45AD-40AC-9782-8AFD3AF4591A}" type="sibTrans" cxnId="{283EE9D1-96A4-4963-AAA3-A2783D382766}">
      <dgm:prSet/>
      <dgm:spPr/>
      <dgm:t>
        <a:bodyPr/>
        <a:lstStyle/>
        <a:p>
          <a:endParaRPr lang="cs-CZ"/>
        </a:p>
      </dgm:t>
    </dgm:pt>
    <dgm:pt modelId="{900AEACE-BBAB-47CB-B121-CFE8E3CE4603}">
      <dgm:prSet/>
      <dgm:spPr/>
      <dgm:t>
        <a:bodyPr/>
        <a:lstStyle/>
        <a:p>
          <a:pPr rtl="0"/>
          <a:r>
            <a:rPr lang="cs-CZ" noProof="0" dirty="0" smtClean="0"/>
            <a:t>specifikovat požadavky na </a:t>
          </a:r>
          <a:r>
            <a:rPr lang="cs-CZ" noProof="0" dirty="0" err="1" smtClean="0"/>
            <a:t>odb</a:t>
          </a:r>
          <a:r>
            <a:rPr lang="cs-CZ" noProof="0" dirty="0" smtClean="0"/>
            <a:t>. praxe</a:t>
          </a:r>
          <a:endParaRPr lang="en-GB" noProof="0" dirty="0"/>
        </a:p>
      </dgm:t>
    </dgm:pt>
    <dgm:pt modelId="{783D9796-6E3D-4927-ABBB-B2F404EAA208}" type="parTrans" cxnId="{CBD75B56-E724-4E0D-8A94-E0A96A29B59C}">
      <dgm:prSet/>
      <dgm:spPr/>
      <dgm:t>
        <a:bodyPr/>
        <a:lstStyle/>
        <a:p>
          <a:endParaRPr lang="cs-CZ"/>
        </a:p>
      </dgm:t>
    </dgm:pt>
    <dgm:pt modelId="{BC214B71-C9D6-494D-909D-323551AD35F8}" type="sibTrans" cxnId="{CBD75B56-E724-4E0D-8A94-E0A96A29B59C}">
      <dgm:prSet/>
      <dgm:spPr/>
      <dgm:t>
        <a:bodyPr/>
        <a:lstStyle/>
        <a:p>
          <a:endParaRPr lang="cs-CZ"/>
        </a:p>
      </dgm:t>
    </dgm:pt>
    <dgm:pt modelId="{3652C1BA-8E07-49A2-AF83-8F9B3D5037D3}">
      <dgm:prSet/>
      <dgm:spPr/>
      <dgm:t>
        <a:bodyPr/>
        <a:lstStyle/>
        <a:p>
          <a:pPr rtl="0"/>
          <a:r>
            <a:rPr lang="cs-CZ" noProof="0" dirty="0" smtClean="0"/>
            <a:t>systém sběru dat</a:t>
          </a:r>
          <a:endParaRPr lang="en-GB" noProof="0" dirty="0"/>
        </a:p>
      </dgm:t>
    </dgm:pt>
    <dgm:pt modelId="{160D196D-1481-416D-A151-560F2591F7C3}" type="parTrans" cxnId="{09D2BEA0-2EE1-48A5-B5E0-9FD3ED9A8202}">
      <dgm:prSet/>
      <dgm:spPr/>
      <dgm:t>
        <a:bodyPr/>
        <a:lstStyle/>
        <a:p>
          <a:endParaRPr lang="cs-CZ"/>
        </a:p>
      </dgm:t>
    </dgm:pt>
    <dgm:pt modelId="{8B6D9599-76C2-4B49-A7E3-FD4DF5B7055B}" type="sibTrans" cxnId="{09D2BEA0-2EE1-48A5-B5E0-9FD3ED9A8202}">
      <dgm:prSet/>
      <dgm:spPr/>
      <dgm:t>
        <a:bodyPr/>
        <a:lstStyle/>
        <a:p>
          <a:endParaRPr lang="cs-CZ"/>
        </a:p>
      </dgm:t>
    </dgm:pt>
    <dgm:pt modelId="{F8220D6B-7372-430C-A7E4-41F5F0572649}">
      <dgm:prSet/>
      <dgm:spPr/>
      <dgm:t>
        <a:bodyPr/>
        <a:lstStyle/>
        <a:p>
          <a:pPr rtl="0"/>
          <a:r>
            <a:rPr lang="cs-CZ" noProof="0" dirty="0" smtClean="0"/>
            <a:t>pravidelnost</a:t>
          </a:r>
          <a:endParaRPr lang="en-GB" noProof="0" dirty="0"/>
        </a:p>
      </dgm:t>
    </dgm:pt>
    <dgm:pt modelId="{5D4A3904-CBA4-4153-A71C-EADBEB1F1EF4}" type="parTrans" cxnId="{86FE1623-FFB3-4F70-BEEA-CDA2888C8AB8}">
      <dgm:prSet/>
      <dgm:spPr/>
      <dgm:t>
        <a:bodyPr/>
        <a:lstStyle/>
        <a:p>
          <a:endParaRPr lang="cs-CZ"/>
        </a:p>
      </dgm:t>
    </dgm:pt>
    <dgm:pt modelId="{B85A19D1-7BB8-41F8-9D0C-1564967303F5}" type="sibTrans" cxnId="{86FE1623-FFB3-4F70-BEEA-CDA2888C8AB8}">
      <dgm:prSet/>
      <dgm:spPr/>
      <dgm:t>
        <a:bodyPr/>
        <a:lstStyle/>
        <a:p>
          <a:endParaRPr lang="cs-CZ"/>
        </a:p>
      </dgm:t>
    </dgm:pt>
    <dgm:pt modelId="{DE0EB890-E020-46D5-B7C5-2C99A280EAEA}">
      <dgm:prSet/>
      <dgm:spPr/>
      <dgm:t>
        <a:bodyPr/>
        <a:lstStyle/>
        <a:p>
          <a:pPr rtl="0"/>
          <a:r>
            <a:rPr lang="cs-CZ" noProof="0" dirty="0" smtClean="0"/>
            <a:t>četnost</a:t>
          </a:r>
          <a:endParaRPr lang="cs-CZ" dirty="0"/>
        </a:p>
      </dgm:t>
    </dgm:pt>
    <dgm:pt modelId="{C6EE6480-2747-446D-8522-8707A25ECCF2}" type="parTrans" cxnId="{9EF2FC08-0A4E-4844-B585-83866583B7BC}">
      <dgm:prSet/>
      <dgm:spPr/>
      <dgm:t>
        <a:bodyPr/>
        <a:lstStyle/>
        <a:p>
          <a:endParaRPr lang="cs-CZ"/>
        </a:p>
      </dgm:t>
    </dgm:pt>
    <dgm:pt modelId="{BE96827A-CA4F-4520-B274-6BAADD50E85E}" type="sibTrans" cxnId="{9EF2FC08-0A4E-4844-B585-83866583B7BC}">
      <dgm:prSet/>
      <dgm:spPr/>
      <dgm:t>
        <a:bodyPr/>
        <a:lstStyle/>
        <a:p>
          <a:endParaRPr lang="cs-CZ"/>
        </a:p>
      </dgm:t>
    </dgm:pt>
    <dgm:pt modelId="{BF059A5B-67AE-44EF-BEE0-9F9BD8D41FEC}">
      <dgm:prSet/>
      <dgm:spPr/>
      <dgm:t>
        <a:bodyPr/>
        <a:lstStyle/>
        <a:p>
          <a:pPr rtl="0"/>
          <a:r>
            <a:rPr lang="cs-CZ" noProof="0" dirty="0" smtClean="0"/>
            <a:t>jasné pracovní úkoly – využití ECVET</a:t>
          </a:r>
          <a:endParaRPr lang="en-GB" noProof="0" dirty="0"/>
        </a:p>
      </dgm:t>
    </dgm:pt>
    <dgm:pt modelId="{B19CDFF1-A941-463C-B870-3759FD987125}" type="parTrans" cxnId="{EEF19FFA-70AA-498E-B4D0-3E64EEE2F0D9}">
      <dgm:prSet/>
      <dgm:spPr/>
      <dgm:t>
        <a:bodyPr/>
        <a:lstStyle/>
        <a:p>
          <a:endParaRPr lang="cs-CZ"/>
        </a:p>
      </dgm:t>
    </dgm:pt>
    <dgm:pt modelId="{67BD383C-E046-4D8B-A610-D1A0AB2380FD}" type="sibTrans" cxnId="{EEF19FFA-70AA-498E-B4D0-3E64EEE2F0D9}">
      <dgm:prSet/>
      <dgm:spPr/>
      <dgm:t>
        <a:bodyPr/>
        <a:lstStyle/>
        <a:p>
          <a:endParaRPr lang="cs-CZ"/>
        </a:p>
      </dgm:t>
    </dgm:pt>
    <dgm:pt modelId="{94E20A8E-8128-4DFE-B36A-2145F4B22AF6}">
      <dgm:prSet/>
      <dgm:spPr/>
      <dgm:t>
        <a:bodyPr/>
        <a:lstStyle/>
        <a:p>
          <a:pPr rtl="0"/>
          <a:r>
            <a:rPr lang="cs-CZ" noProof="0" dirty="0" smtClean="0"/>
            <a:t>transparentní hodnocení zaměstnavateli</a:t>
          </a:r>
          <a:endParaRPr lang="en-GB" noProof="0" dirty="0"/>
        </a:p>
      </dgm:t>
    </dgm:pt>
    <dgm:pt modelId="{5A018A4F-D93E-40DE-9A6C-F7A0CE7B6988}" type="parTrans" cxnId="{61462335-8507-4E34-AADC-FCD430C45734}">
      <dgm:prSet/>
      <dgm:spPr/>
      <dgm:t>
        <a:bodyPr/>
        <a:lstStyle/>
        <a:p>
          <a:endParaRPr lang="cs-CZ"/>
        </a:p>
      </dgm:t>
    </dgm:pt>
    <dgm:pt modelId="{F679D38A-8414-478C-B415-95EE3D63F2CF}" type="sibTrans" cxnId="{61462335-8507-4E34-AADC-FCD430C45734}">
      <dgm:prSet/>
      <dgm:spPr/>
      <dgm:t>
        <a:bodyPr/>
        <a:lstStyle/>
        <a:p>
          <a:endParaRPr lang="cs-CZ"/>
        </a:p>
      </dgm:t>
    </dgm:pt>
    <dgm:pt modelId="{AD4F2093-152E-406C-84A7-5C8AE4FF0827}">
      <dgm:prSet/>
      <dgm:spPr/>
      <dgm:t>
        <a:bodyPr/>
        <a:lstStyle/>
        <a:p>
          <a:pPr rtl="0"/>
          <a:r>
            <a:rPr lang="cs-CZ" dirty="0" smtClean="0"/>
            <a:t> vyhodnocení</a:t>
          </a:r>
          <a:endParaRPr lang="en-GB" noProof="0" dirty="0"/>
        </a:p>
      </dgm:t>
    </dgm:pt>
    <dgm:pt modelId="{F61B7018-BF56-4AFA-8DC1-6DFC822F7ECC}" type="parTrans" cxnId="{64F097A4-A55F-40B6-933B-21F45E8B6DD5}">
      <dgm:prSet/>
      <dgm:spPr/>
      <dgm:t>
        <a:bodyPr/>
        <a:lstStyle/>
        <a:p>
          <a:endParaRPr lang="cs-CZ"/>
        </a:p>
      </dgm:t>
    </dgm:pt>
    <dgm:pt modelId="{EB11A931-4D9E-4830-856D-BE5636E2996F}" type="sibTrans" cxnId="{64F097A4-A55F-40B6-933B-21F45E8B6DD5}">
      <dgm:prSet/>
      <dgm:spPr/>
      <dgm:t>
        <a:bodyPr/>
        <a:lstStyle/>
        <a:p>
          <a:endParaRPr lang="cs-CZ"/>
        </a:p>
      </dgm:t>
    </dgm:pt>
    <dgm:pt modelId="{FDDD5D3C-417B-4083-93EF-732782ACCFBF}">
      <dgm:prSet custT="1"/>
      <dgm:spPr/>
      <dgm:t>
        <a:bodyPr/>
        <a:lstStyle/>
        <a:p>
          <a:pPr rtl="0"/>
          <a:r>
            <a:rPr lang="cs-CZ" sz="3200" noProof="0" dirty="0" smtClean="0"/>
            <a:t>ZAMĚSTNAVATELÉ</a:t>
          </a:r>
          <a:endParaRPr lang="en-GB" sz="3200" noProof="0" dirty="0"/>
        </a:p>
      </dgm:t>
    </dgm:pt>
    <dgm:pt modelId="{4A46B1ED-D996-43CE-9180-B1032A7A961B}" type="parTrans" cxnId="{1B14194F-9685-4BFE-9AAC-E1E09708E626}">
      <dgm:prSet/>
      <dgm:spPr/>
      <dgm:t>
        <a:bodyPr/>
        <a:lstStyle/>
        <a:p>
          <a:endParaRPr lang="cs-CZ"/>
        </a:p>
      </dgm:t>
    </dgm:pt>
    <dgm:pt modelId="{EA6BBF22-8804-42CC-8462-31D1404076D3}" type="sibTrans" cxnId="{1B14194F-9685-4BFE-9AAC-E1E09708E626}">
      <dgm:prSet/>
      <dgm:spPr/>
      <dgm:t>
        <a:bodyPr/>
        <a:lstStyle/>
        <a:p>
          <a:endParaRPr lang="cs-CZ"/>
        </a:p>
      </dgm:t>
    </dgm:pt>
    <dgm:pt modelId="{624E3D95-9041-46A0-AB50-4B6F58FF481C}">
      <dgm:prSet/>
      <dgm:spPr/>
      <dgm:t>
        <a:bodyPr/>
        <a:lstStyle/>
        <a:p>
          <a:pPr rtl="0"/>
          <a:r>
            <a:rPr lang="cs-CZ" noProof="0" dirty="0" smtClean="0"/>
            <a:t>dlouhodobé smlouvy o spolupráci</a:t>
          </a:r>
          <a:endParaRPr lang="en-GB" noProof="0" dirty="0"/>
        </a:p>
      </dgm:t>
    </dgm:pt>
    <dgm:pt modelId="{9315107E-B68B-4E5A-8602-BB5A8F5AA311}" type="parTrans" cxnId="{B8720F30-B3A2-46BC-AC26-7E11B5E06DE0}">
      <dgm:prSet/>
      <dgm:spPr/>
      <dgm:t>
        <a:bodyPr/>
        <a:lstStyle/>
        <a:p>
          <a:endParaRPr lang="cs-CZ"/>
        </a:p>
      </dgm:t>
    </dgm:pt>
    <dgm:pt modelId="{C8351CF6-B2AE-43B4-9192-D785AA87875D}" type="sibTrans" cxnId="{B8720F30-B3A2-46BC-AC26-7E11B5E06DE0}">
      <dgm:prSet/>
      <dgm:spPr/>
      <dgm:t>
        <a:bodyPr/>
        <a:lstStyle/>
        <a:p>
          <a:endParaRPr lang="cs-CZ"/>
        </a:p>
      </dgm:t>
    </dgm:pt>
    <dgm:pt modelId="{CE000759-4C75-4140-9EB4-3BBA51EBDDD5}">
      <dgm:prSet/>
      <dgm:spPr/>
      <dgm:t>
        <a:bodyPr/>
        <a:lstStyle/>
        <a:p>
          <a:pPr rtl="0"/>
          <a:r>
            <a:rPr lang="cs-CZ" noProof="0" dirty="0" smtClean="0"/>
            <a:t>užší spolupráce</a:t>
          </a:r>
          <a:endParaRPr lang="en-GB" noProof="0" dirty="0"/>
        </a:p>
      </dgm:t>
    </dgm:pt>
    <dgm:pt modelId="{E0F7278D-71BB-4A0B-81B3-AEE1BE7158DE}" type="parTrans" cxnId="{A75393DC-C696-4FC2-B95C-DF2C4DFD0BF6}">
      <dgm:prSet/>
      <dgm:spPr/>
      <dgm:t>
        <a:bodyPr/>
        <a:lstStyle/>
        <a:p>
          <a:endParaRPr lang="cs-CZ"/>
        </a:p>
      </dgm:t>
    </dgm:pt>
    <dgm:pt modelId="{25BBB081-7F5F-46BA-BF2D-94C2DFADC786}" type="sibTrans" cxnId="{A75393DC-C696-4FC2-B95C-DF2C4DFD0BF6}">
      <dgm:prSet/>
      <dgm:spPr/>
      <dgm:t>
        <a:bodyPr/>
        <a:lstStyle/>
        <a:p>
          <a:endParaRPr lang="cs-CZ"/>
        </a:p>
      </dgm:t>
    </dgm:pt>
    <dgm:pt modelId="{BA4A2458-634C-4270-BCE2-57D68D789035}">
      <dgm:prSet/>
      <dgm:spPr/>
      <dgm:t>
        <a:bodyPr/>
        <a:lstStyle/>
        <a:p>
          <a:r>
            <a:rPr lang="cs-CZ" noProof="0" dirty="0" smtClean="0"/>
            <a:t>zapojení odborníků do výuky</a:t>
          </a:r>
          <a:endParaRPr lang="cs-CZ" noProof="0" dirty="0"/>
        </a:p>
      </dgm:t>
    </dgm:pt>
    <dgm:pt modelId="{63BE9FC6-A629-46E7-82C8-CDB904DCCDC5}" type="parTrans" cxnId="{F3556B3B-8A97-4307-910C-8B96C0DE2E42}">
      <dgm:prSet/>
      <dgm:spPr/>
      <dgm:t>
        <a:bodyPr/>
        <a:lstStyle/>
        <a:p>
          <a:endParaRPr lang="cs-CZ"/>
        </a:p>
      </dgm:t>
    </dgm:pt>
    <dgm:pt modelId="{AE47688A-6774-4483-AC32-BF6F9279F3EC}" type="sibTrans" cxnId="{F3556B3B-8A97-4307-910C-8B96C0DE2E42}">
      <dgm:prSet/>
      <dgm:spPr/>
      <dgm:t>
        <a:bodyPr/>
        <a:lstStyle/>
        <a:p>
          <a:endParaRPr lang="cs-CZ"/>
        </a:p>
      </dgm:t>
    </dgm:pt>
    <dgm:pt modelId="{EAA5A7FE-6173-422A-A501-C1A57EC43808}" type="pres">
      <dgm:prSet presAssocID="{A795E10D-4CC7-41F4-9733-95F21043C2C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3DC82F-8DEE-435E-B6BF-93D99F53177E}" type="pres">
      <dgm:prSet presAssocID="{31027A13-4E0D-46BF-91CF-410F3B957B94}" presName="compNode" presStyleCnt="0"/>
      <dgm:spPr/>
    </dgm:pt>
    <dgm:pt modelId="{48691A99-7CDE-4EA4-B5E2-6D9748B91E8F}" type="pres">
      <dgm:prSet presAssocID="{31027A13-4E0D-46BF-91CF-410F3B957B94}" presName="aNode" presStyleLbl="bgShp" presStyleIdx="0" presStyleCnt="3"/>
      <dgm:spPr/>
      <dgm:t>
        <a:bodyPr/>
        <a:lstStyle/>
        <a:p>
          <a:endParaRPr lang="cs-CZ"/>
        </a:p>
      </dgm:t>
    </dgm:pt>
    <dgm:pt modelId="{76F7824B-FBA0-4018-A33B-222D47A3B9C8}" type="pres">
      <dgm:prSet presAssocID="{31027A13-4E0D-46BF-91CF-410F3B957B94}" presName="textNode" presStyleLbl="bgShp" presStyleIdx="0" presStyleCnt="3"/>
      <dgm:spPr/>
      <dgm:t>
        <a:bodyPr/>
        <a:lstStyle/>
        <a:p>
          <a:endParaRPr lang="cs-CZ"/>
        </a:p>
      </dgm:t>
    </dgm:pt>
    <dgm:pt modelId="{6E2F5646-74A4-415B-A260-10F9F0694101}" type="pres">
      <dgm:prSet presAssocID="{31027A13-4E0D-46BF-91CF-410F3B957B94}" presName="compChildNode" presStyleCnt="0"/>
      <dgm:spPr/>
    </dgm:pt>
    <dgm:pt modelId="{65BA1A3F-91B4-4C24-BF46-3E10CDAD5926}" type="pres">
      <dgm:prSet presAssocID="{31027A13-4E0D-46BF-91CF-410F3B957B94}" presName="theInnerList" presStyleCnt="0"/>
      <dgm:spPr/>
    </dgm:pt>
    <dgm:pt modelId="{7762A60B-3920-43BB-BA5A-14E17FB32BB6}" type="pres">
      <dgm:prSet presAssocID="{900AEACE-BBAB-47CB-B121-CFE8E3CE4603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795E14-569D-4716-B81A-7181364FA585}" type="pres">
      <dgm:prSet presAssocID="{900AEACE-BBAB-47CB-B121-CFE8E3CE4603}" presName="aSpace2" presStyleCnt="0"/>
      <dgm:spPr/>
    </dgm:pt>
    <dgm:pt modelId="{E2F63057-4489-4A62-ABB9-15C220710E9A}" type="pres">
      <dgm:prSet presAssocID="{BF059A5B-67AE-44EF-BEE0-9F9BD8D41FEC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154FB9-F559-4BE9-B09F-05A260F990C2}" type="pres">
      <dgm:prSet presAssocID="{BF059A5B-67AE-44EF-BEE0-9F9BD8D41FEC}" presName="aSpace2" presStyleCnt="0"/>
      <dgm:spPr/>
    </dgm:pt>
    <dgm:pt modelId="{CD2B045D-1819-4EE5-AE1D-EAADDED3033E}" type="pres">
      <dgm:prSet presAssocID="{94E20A8E-8128-4DFE-B36A-2145F4B22AF6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7554F9-4C86-4D06-BC20-D7FD220BB490}" type="pres">
      <dgm:prSet presAssocID="{31027A13-4E0D-46BF-91CF-410F3B957B94}" presName="aSpace" presStyleCnt="0"/>
      <dgm:spPr/>
    </dgm:pt>
    <dgm:pt modelId="{CFC0DB07-2669-4EC1-B0E6-4FBAFB243470}" type="pres">
      <dgm:prSet presAssocID="{C6E22361-0493-4FA8-B242-ACC9619997A8}" presName="compNode" presStyleCnt="0"/>
      <dgm:spPr/>
    </dgm:pt>
    <dgm:pt modelId="{409F8F0F-6876-4DED-801B-7A4CF28FBE95}" type="pres">
      <dgm:prSet presAssocID="{C6E22361-0493-4FA8-B242-ACC9619997A8}" presName="aNode" presStyleLbl="bgShp" presStyleIdx="1" presStyleCnt="3"/>
      <dgm:spPr/>
      <dgm:t>
        <a:bodyPr/>
        <a:lstStyle/>
        <a:p>
          <a:endParaRPr lang="cs-CZ"/>
        </a:p>
      </dgm:t>
    </dgm:pt>
    <dgm:pt modelId="{40A1498F-8DDF-44B3-9D19-A0E1E77D8001}" type="pres">
      <dgm:prSet presAssocID="{C6E22361-0493-4FA8-B242-ACC9619997A8}" presName="textNode" presStyleLbl="bgShp" presStyleIdx="1" presStyleCnt="3"/>
      <dgm:spPr/>
      <dgm:t>
        <a:bodyPr/>
        <a:lstStyle/>
        <a:p>
          <a:endParaRPr lang="cs-CZ"/>
        </a:p>
      </dgm:t>
    </dgm:pt>
    <dgm:pt modelId="{ACE14022-287A-4D8A-BD81-3DC0F1A6EE54}" type="pres">
      <dgm:prSet presAssocID="{C6E22361-0493-4FA8-B242-ACC9619997A8}" presName="compChildNode" presStyleCnt="0"/>
      <dgm:spPr/>
    </dgm:pt>
    <dgm:pt modelId="{1BBBF894-8DA9-463C-AFE2-774417C07A1D}" type="pres">
      <dgm:prSet presAssocID="{C6E22361-0493-4FA8-B242-ACC9619997A8}" presName="theInnerList" presStyleCnt="0"/>
      <dgm:spPr/>
    </dgm:pt>
    <dgm:pt modelId="{EE5E99CE-2293-4233-9534-FEEC725317DB}" type="pres">
      <dgm:prSet presAssocID="{3652C1BA-8E07-49A2-AF83-8F9B3D5037D3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411E91-4752-494B-BA48-6DBA348930B8}" type="pres">
      <dgm:prSet presAssocID="{3652C1BA-8E07-49A2-AF83-8F9B3D5037D3}" presName="aSpace2" presStyleCnt="0"/>
      <dgm:spPr/>
    </dgm:pt>
    <dgm:pt modelId="{C2A727BE-A1B2-4C07-8EC4-B6D0E6AC2621}" type="pres">
      <dgm:prSet presAssocID="{F8220D6B-7372-430C-A7E4-41F5F0572649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EA0424-BD24-47CB-9499-4341F917E2E9}" type="pres">
      <dgm:prSet presAssocID="{F8220D6B-7372-430C-A7E4-41F5F0572649}" presName="aSpace2" presStyleCnt="0"/>
      <dgm:spPr/>
    </dgm:pt>
    <dgm:pt modelId="{4EEEF8C0-9CAB-4411-9EC0-C417215DB9AC}" type="pres">
      <dgm:prSet presAssocID="{DE0EB890-E020-46D5-B7C5-2C99A280EAEA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A32B02-081D-41C8-821D-9BADE501B198}" type="pres">
      <dgm:prSet presAssocID="{DE0EB890-E020-46D5-B7C5-2C99A280EAEA}" presName="aSpace2" presStyleCnt="0"/>
      <dgm:spPr/>
    </dgm:pt>
    <dgm:pt modelId="{4D264DB7-F91D-43B4-AE2E-B0DBAB27947C}" type="pres">
      <dgm:prSet presAssocID="{AD4F2093-152E-406C-84A7-5C8AE4FF0827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4CF521-3C26-442C-9375-7F1D689AC174}" type="pres">
      <dgm:prSet presAssocID="{C6E22361-0493-4FA8-B242-ACC9619997A8}" presName="aSpace" presStyleCnt="0"/>
      <dgm:spPr/>
    </dgm:pt>
    <dgm:pt modelId="{2F19E081-3E0B-4534-A499-19A4548D8639}" type="pres">
      <dgm:prSet presAssocID="{FDDD5D3C-417B-4083-93EF-732782ACCFBF}" presName="compNode" presStyleCnt="0"/>
      <dgm:spPr/>
    </dgm:pt>
    <dgm:pt modelId="{AD0476B8-F080-457E-A890-42CCF4141A09}" type="pres">
      <dgm:prSet presAssocID="{FDDD5D3C-417B-4083-93EF-732782ACCFBF}" presName="aNode" presStyleLbl="bgShp" presStyleIdx="2" presStyleCnt="3"/>
      <dgm:spPr/>
      <dgm:t>
        <a:bodyPr/>
        <a:lstStyle/>
        <a:p>
          <a:endParaRPr lang="cs-CZ"/>
        </a:p>
      </dgm:t>
    </dgm:pt>
    <dgm:pt modelId="{37C70F57-91BB-487B-9094-8B29A92F59A7}" type="pres">
      <dgm:prSet presAssocID="{FDDD5D3C-417B-4083-93EF-732782ACCFBF}" presName="textNode" presStyleLbl="bgShp" presStyleIdx="2" presStyleCnt="3"/>
      <dgm:spPr/>
      <dgm:t>
        <a:bodyPr/>
        <a:lstStyle/>
        <a:p>
          <a:endParaRPr lang="cs-CZ"/>
        </a:p>
      </dgm:t>
    </dgm:pt>
    <dgm:pt modelId="{C915FA9E-9C26-4177-AA57-A83DD79020DA}" type="pres">
      <dgm:prSet presAssocID="{FDDD5D3C-417B-4083-93EF-732782ACCFBF}" presName="compChildNode" presStyleCnt="0"/>
      <dgm:spPr/>
    </dgm:pt>
    <dgm:pt modelId="{EC8E5CC9-3ED2-4275-859B-9FAC9D214709}" type="pres">
      <dgm:prSet presAssocID="{FDDD5D3C-417B-4083-93EF-732782ACCFBF}" presName="theInnerList" presStyleCnt="0"/>
      <dgm:spPr/>
    </dgm:pt>
    <dgm:pt modelId="{0437AD5A-C31F-4069-8C7A-FF6F4D2E0CDB}" type="pres">
      <dgm:prSet presAssocID="{CE000759-4C75-4140-9EB4-3BBA51EBDDD5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B594ED-C668-4248-970D-25F315660F09}" type="pres">
      <dgm:prSet presAssocID="{CE000759-4C75-4140-9EB4-3BBA51EBDDD5}" presName="aSpace2" presStyleCnt="0"/>
      <dgm:spPr/>
    </dgm:pt>
    <dgm:pt modelId="{E36EAB28-5580-4E91-A496-44AEAACAEFEA}" type="pres">
      <dgm:prSet presAssocID="{624E3D95-9041-46A0-AB50-4B6F58FF481C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98A05D-963E-4E52-8401-03753E8BB804}" type="pres">
      <dgm:prSet presAssocID="{624E3D95-9041-46A0-AB50-4B6F58FF481C}" presName="aSpace2" presStyleCnt="0"/>
      <dgm:spPr/>
    </dgm:pt>
    <dgm:pt modelId="{CCACF289-7996-418B-95C2-130B0D5959DD}" type="pres">
      <dgm:prSet presAssocID="{BA4A2458-634C-4270-BCE2-57D68D789035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FE1623-FFB3-4F70-BEEA-CDA2888C8AB8}" srcId="{C6E22361-0493-4FA8-B242-ACC9619997A8}" destId="{F8220D6B-7372-430C-A7E4-41F5F0572649}" srcOrd="1" destOrd="0" parTransId="{5D4A3904-CBA4-4153-A71C-EADBEB1F1EF4}" sibTransId="{B85A19D1-7BB8-41F8-9D0C-1564967303F5}"/>
    <dgm:cxn modelId="{3FEE00B2-BAF6-491B-A471-6D9E68C6DEB0}" type="presOf" srcId="{FDDD5D3C-417B-4083-93EF-732782ACCFBF}" destId="{AD0476B8-F080-457E-A890-42CCF4141A09}" srcOrd="0" destOrd="0" presId="urn:microsoft.com/office/officeart/2005/8/layout/lProcess2"/>
    <dgm:cxn modelId="{9EF2FC08-0A4E-4844-B585-83866583B7BC}" srcId="{C6E22361-0493-4FA8-B242-ACC9619997A8}" destId="{DE0EB890-E020-46D5-B7C5-2C99A280EAEA}" srcOrd="2" destOrd="0" parTransId="{C6EE6480-2747-446D-8522-8707A25ECCF2}" sibTransId="{BE96827A-CA4F-4520-B274-6BAADD50E85E}"/>
    <dgm:cxn modelId="{E1FFA7A6-71EF-4FD1-B439-DDB7D41D4726}" type="presOf" srcId="{94E20A8E-8128-4DFE-B36A-2145F4B22AF6}" destId="{CD2B045D-1819-4EE5-AE1D-EAADDED3033E}" srcOrd="0" destOrd="0" presId="urn:microsoft.com/office/officeart/2005/8/layout/lProcess2"/>
    <dgm:cxn modelId="{A75393DC-C696-4FC2-B95C-DF2C4DFD0BF6}" srcId="{FDDD5D3C-417B-4083-93EF-732782ACCFBF}" destId="{CE000759-4C75-4140-9EB4-3BBA51EBDDD5}" srcOrd="0" destOrd="0" parTransId="{E0F7278D-71BB-4A0B-81B3-AEE1BE7158DE}" sibTransId="{25BBB081-7F5F-46BA-BF2D-94C2DFADC786}"/>
    <dgm:cxn modelId="{61462335-8507-4E34-AADC-FCD430C45734}" srcId="{31027A13-4E0D-46BF-91CF-410F3B957B94}" destId="{94E20A8E-8128-4DFE-B36A-2145F4B22AF6}" srcOrd="2" destOrd="0" parTransId="{5A018A4F-D93E-40DE-9A6C-F7A0CE7B6988}" sibTransId="{F679D38A-8414-478C-B415-95EE3D63F2CF}"/>
    <dgm:cxn modelId="{C61C9471-2E42-4730-83CB-B480C2D8BC16}" type="presOf" srcId="{AD4F2093-152E-406C-84A7-5C8AE4FF0827}" destId="{4D264DB7-F91D-43B4-AE2E-B0DBAB27947C}" srcOrd="0" destOrd="0" presId="urn:microsoft.com/office/officeart/2005/8/layout/lProcess2"/>
    <dgm:cxn modelId="{179F9E44-1D8E-4B2B-B7F8-325B942C90A8}" type="presOf" srcId="{A795E10D-4CC7-41F4-9733-95F21043C2CE}" destId="{EAA5A7FE-6173-422A-A501-C1A57EC43808}" srcOrd="0" destOrd="0" presId="urn:microsoft.com/office/officeart/2005/8/layout/lProcess2"/>
    <dgm:cxn modelId="{1B14194F-9685-4BFE-9AAC-E1E09708E626}" srcId="{A795E10D-4CC7-41F4-9733-95F21043C2CE}" destId="{FDDD5D3C-417B-4083-93EF-732782ACCFBF}" srcOrd="2" destOrd="0" parTransId="{4A46B1ED-D996-43CE-9180-B1032A7A961B}" sibTransId="{EA6BBF22-8804-42CC-8462-31D1404076D3}"/>
    <dgm:cxn modelId="{50990BC3-C8AB-43C7-9FC8-B6E992C0D444}" srcId="{A795E10D-4CC7-41F4-9733-95F21043C2CE}" destId="{31027A13-4E0D-46BF-91CF-410F3B957B94}" srcOrd="0" destOrd="0" parTransId="{157A62DF-6B4F-49A1-8095-71C69A601FF4}" sibTransId="{DC945F0D-1ED9-43BF-929E-35892BD41651}"/>
    <dgm:cxn modelId="{CBD75B56-E724-4E0D-8A94-E0A96A29B59C}" srcId="{31027A13-4E0D-46BF-91CF-410F3B957B94}" destId="{900AEACE-BBAB-47CB-B121-CFE8E3CE4603}" srcOrd="0" destOrd="0" parTransId="{783D9796-6E3D-4927-ABBB-B2F404EAA208}" sibTransId="{BC214B71-C9D6-494D-909D-323551AD35F8}"/>
    <dgm:cxn modelId="{B2884869-00DC-4B3D-AE93-57C6AC6395C2}" type="presOf" srcId="{F8220D6B-7372-430C-A7E4-41F5F0572649}" destId="{C2A727BE-A1B2-4C07-8EC4-B6D0E6AC2621}" srcOrd="0" destOrd="0" presId="urn:microsoft.com/office/officeart/2005/8/layout/lProcess2"/>
    <dgm:cxn modelId="{213D1BF1-06B2-44B5-8E2A-52942DDF347E}" type="presOf" srcId="{DE0EB890-E020-46D5-B7C5-2C99A280EAEA}" destId="{4EEEF8C0-9CAB-4411-9EC0-C417215DB9AC}" srcOrd="0" destOrd="0" presId="urn:microsoft.com/office/officeart/2005/8/layout/lProcess2"/>
    <dgm:cxn modelId="{283EE9D1-96A4-4963-AAA3-A2783D382766}" srcId="{A795E10D-4CC7-41F4-9733-95F21043C2CE}" destId="{C6E22361-0493-4FA8-B242-ACC9619997A8}" srcOrd="1" destOrd="0" parTransId="{9ACA5B04-B4BF-4E9B-82E6-DC7EF22B901A}" sibTransId="{259AAF6E-45AD-40AC-9782-8AFD3AF4591A}"/>
    <dgm:cxn modelId="{8D322C20-D9AA-4783-86C6-5726DFCF7071}" type="presOf" srcId="{BF059A5B-67AE-44EF-BEE0-9F9BD8D41FEC}" destId="{E2F63057-4489-4A62-ABB9-15C220710E9A}" srcOrd="0" destOrd="0" presId="urn:microsoft.com/office/officeart/2005/8/layout/lProcess2"/>
    <dgm:cxn modelId="{3D1CF049-B03A-41CE-B935-E5E8442605E3}" type="presOf" srcId="{31027A13-4E0D-46BF-91CF-410F3B957B94}" destId="{48691A99-7CDE-4EA4-B5E2-6D9748B91E8F}" srcOrd="0" destOrd="0" presId="urn:microsoft.com/office/officeart/2005/8/layout/lProcess2"/>
    <dgm:cxn modelId="{87D6B493-5D5D-4C37-A792-2497507A263C}" type="presOf" srcId="{C6E22361-0493-4FA8-B242-ACC9619997A8}" destId="{409F8F0F-6876-4DED-801B-7A4CF28FBE95}" srcOrd="0" destOrd="0" presId="urn:microsoft.com/office/officeart/2005/8/layout/lProcess2"/>
    <dgm:cxn modelId="{EEF19FFA-70AA-498E-B4D0-3E64EEE2F0D9}" srcId="{31027A13-4E0D-46BF-91CF-410F3B957B94}" destId="{BF059A5B-67AE-44EF-BEE0-9F9BD8D41FEC}" srcOrd="1" destOrd="0" parTransId="{B19CDFF1-A941-463C-B870-3759FD987125}" sibTransId="{67BD383C-E046-4D8B-A610-D1A0AB2380FD}"/>
    <dgm:cxn modelId="{FCE73EA1-36F9-45DD-9856-96ACEE355905}" type="presOf" srcId="{BA4A2458-634C-4270-BCE2-57D68D789035}" destId="{CCACF289-7996-418B-95C2-130B0D5959DD}" srcOrd="0" destOrd="0" presId="urn:microsoft.com/office/officeart/2005/8/layout/lProcess2"/>
    <dgm:cxn modelId="{09D2BEA0-2EE1-48A5-B5E0-9FD3ED9A8202}" srcId="{C6E22361-0493-4FA8-B242-ACC9619997A8}" destId="{3652C1BA-8E07-49A2-AF83-8F9B3D5037D3}" srcOrd="0" destOrd="0" parTransId="{160D196D-1481-416D-A151-560F2591F7C3}" sibTransId="{8B6D9599-76C2-4B49-A7E3-FD4DF5B7055B}"/>
    <dgm:cxn modelId="{64F097A4-A55F-40B6-933B-21F45E8B6DD5}" srcId="{C6E22361-0493-4FA8-B242-ACC9619997A8}" destId="{AD4F2093-152E-406C-84A7-5C8AE4FF0827}" srcOrd="3" destOrd="0" parTransId="{F61B7018-BF56-4AFA-8DC1-6DFC822F7ECC}" sibTransId="{EB11A931-4D9E-4830-856D-BE5636E2996F}"/>
    <dgm:cxn modelId="{FD2F6462-293A-40DB-90D1-F7908B79A53B}" type="presOf" srcId="{900AEACE-BBAB-47CB-B121-CFE8E3CE4603}" destId="{7762A60B-3920-43BB-BA5A-14E17FB32BB6}" srcOrd="0" destOrd="0" presId="urn:microsoft.com/office/officeart/2005/8/layout/lProcess2"/>
    <dgm:cxn modelId="{FDAADE16-D812-49E4-A9A1-7A3AEA1B9DC0}" type="presOf" srcId="{624E3D95-9041-46A0-AB50-4B6F58FF481C}" destId="{E36EAB28-5580-4E91-A496-44AEAACAEFEA}" srcOrd="0" destOrd="0" presId="urn:microsoft.com/office/officeart/2005/8/layout/lProcess2"/>
    <dgm:cxn modelId="{EDA8B7DC-8252-4F54-AE7D-09B5FAD12FA5}" type="presOf" srcId="{CE000759-4C75-4140-9EB4-3BBA51EBDDD5}" destId="{0437AD5A-C31F-4069-8C7A-FF6F4D2E0CDB}" srcOrd="0" destOrd="0" presId="urn:microsoft.com/office/officeart/2005/8/layout/lProcess2"/>
    <dgm:cxn modelId="{1510F025-92A5-4961-9094-A228630B335D}" type="presOf" srcId="{C6E22361-0493-4FA8-B242-ACC9619997A8}" destId="{40A1498F-8DDF-44B3-9D19-A0E1E77D8001}" srcOrd="1" destOrd="0" presId="urn:microsoft.com/office/officeart/2005/8/layout/lProcess2"/>
    <dgm:cxn modelId="{F3556B3B-8A97-4307-910C-8B96C0DE2E42}" srcId="{FDDD5D3C-417B-4083-93EF-732782ACCFBF}" destId="{BA4A2458-634C-4270-BCE2-57D68D789035}" srcOrd="2" destOrd="0" parTransId="{63BE9FC6-A629-46E7-82C8-CDB904DCCDC5}" sibTransId="{AE47688A-6774-4483-AC32-BF6F9279F3EC}"/>
    <dgm:cxn modelId="{CC98C329-9B53-4F8F-9D83-C1F02B78A3FB}" type="presOf" srcId="{31027A13-4E0D-46BF-91CF-410F3B957B94}" destId="{76F7824B-FBA0-4018-A33B-222D47A3B9C8}" srcOrd="1" destOrd="0" presId="urn:microsoft.com/office/officeart/2005/8/layout/lProcess2"/>
    <dgm:cxn modelId="{4E931127-1043-4459-B537-7196794B0E28}" type="presOf" srcId="{3652C1BA-8E07-49A2-AF83-8F9B3D5037D3}" destId="{EE5E99CE-2293-4233-9534-FEEC725317DB}" srcOrd="0" destOrd="0" presId="urn:microsoft.com/office/officeart/2005/8/layout/lProcess2"/>
    <dgm:cxn modelId="{76ED9439-2C30-41A4-88A8-15797A89ECB2}" type="presOf" srcId="{FDDD5D3C-417B-4083-93EF-732782ACCFBF}" destId="{37C70F57-91BB-487B-9094-8B29A92F59A7}" srcOrd="1" destOrd="0" presId="urn:microsoft.com/office/officeart/2005/8/layout/lProcess2"/>
    <dgm:cxn modelId="{B8720F30-B3A2-46BC-AC26-7E11B5E06DE0}" srcId="{FDDD5D3C-417B-4083-93EF-732782ACCFBF}" destId="{624E3D95-9041-46A0-AB50-4B6F58FF481C}" srcOrd="1" destOrd="0" parTransId="{9315107E-B68B-4E5A-8602-BB5A8F5AA311}" sibTransId="{C8351CF6-B2AE-43B4-9192-D785AA87875D}"/>
    <dgm:cxn modelId="{109955D9-2268-438C-ACBA-E63A2CB75EC8}" type="presParOf" srcId="{EAA5A7FE-6173-422A-A501-C1A57EC43808}" destId="{FE3DC82F-8DEE-435E-B6BF-93D99F53177E}" srcOrd="0" destOrd="0" presId="urn:microsoft.com/office/officeart/2005/8/layout/lProcess2"/>
    <dgm:cxn modelId="{105CCB46-DC39-481B-9029-69650469FA7B}" type="presParOf" srcId="{FE3DC82F-8DEE-435E-B6BF-93D99F53177E}" destId="{48691A99-7CDE-4EA4-B5E2-6D9748B91E8F}" srcOrd="0" destOrd="0" presId="urn:microsoft.com/office/officeart/2005/8/layout/lProcess2"/>
    <dgm:cxn modelId="{DE0D0F5C-11A0-437F-A350-739897179847}" type="presParOf" srcId="{FE3DC82F-8DEE-435E-B6BF-93D99F53177E}" destId="{76F7824B-FBA0-4018-A33B-222D47A3B9C8}" srcOrd="1" destOrd="0" presId="urn:microsoft.com/office/officeart/2005/8/layout/lProcess2"/>
    <dgm:cxn modelId="{8433B97E-3A21-405F-B214-0ABE71DE8E49}" type="presParOf" srcId="{FE3DC82F-8DEE-435E-B6BF-93D99F53177E}" destId="{6E2F5646-74A4-415B-A260-10F9F0694101}" srcOrd="2" destOrd="0" presId="urn:microsoft.com/office/officeart/2005/8/layout/lProcess2"/>
    <dgm:cxn modelId="{0352ED9C-5F29-4BC3-9D86-487943214684}" type="presParOf" srcId="{6E2F5646-74A4-415B-A260-10F9F0694101}" destId="{65BA1A3F-91B4-4C24-BF46-3E10CDAD5926}" srcOrd="0" destOrd="0" presId="urn:microsoft.com/office/officeart/2005/8/layout/lProcess2"/>
    <dgm:cxn modelId="{F19943C5-51BC-4AE3-A3D0-968BBE1F4F76}" type="presParOf" srcId="{65BA1A3F-91B4-4C24-BF46-3E10CDAD5926}" destId="{7762A60B-3920-43BB-BA5A-14E17FB32BB6}" srcOrd="0" destOrd="0" presId="urn:microsoft.com/office/officeart/2005/8/layout/lProcess2"/>
    <dgm:cxn modelId="{1EB9AC29-9896-49F2-B77F-DA425E99214B}" type="presParOf" srcId="{65BA1A3F-91B4-4C24-BF46-3E10CDAD5926}" destId="{83795E14-569D-4716-B81A-7181364FA585}" srcOrd="1" destOrd="0" presId="urn:microsoft.com/office/officeart/2005/8/layout/lProcess2"/>
    <dgm:cxn modelId="{F098B7CD-8E9D-46C8-9C1C-99A6064BEB56}" type="presParOf" srcId="{65BA1A3F-91B4-4C24-BF46-3E10CDAD5926}" destId="{E2F63057-4489-4A62-ABB9-15C220710E9A}" srcOrd="2" destOrd="0" presId="urn:microsoft.com/office/officeart/2005/8/layout/lProcess2"/>
    <dgm:cxn modelId="{A65F0C93-3D15-45A3-8C18-3D1306AB376E}" type="presParOf" srcId="{65BA1A3F-91B4-4C24-BF46-3E10CDAD5926}" destId="{8C154FB9-F559-4BE9-B09F-05A260F990C2}" srcOrd="3" destOrd="0" presId="urn:microsoft.com/office/officeart/2005/8/layout/lProcess2"/>
    <dgm:cxn modelId="{27178EE5-3B81-4EB8-A302-DB1FCBD5CD12}" type="presParOf" srcId="{65BA1A3F-91B4-4C24-BF46-3E10CDAD5926}" destId="{CD2B045D-1819-4EE5-AE1D-EAADDED3033E}" srcOrd="4" destOrd="0" presId="urn:microsoft.com/office/officeart/2005/8/layout/lProcess2"/>
    <dgm:cxn modelId="{357FB790-1F0D-4A0A-9D64-A5748E537327}" type="presParOf" srcId="{EAA5A7FE-6173-422A-A501-C1A57EC43808}" destId="{5F7554F9-4C86-4D06-BC20-D7FD220BB490}" srcOrd="1" destOrd="0" presId="urn:microsoft.com/office/officeart/2005/8/layout/lProcess2"/>
    <dgm:cxn modelId="{27099C8B-2401-40F9-A3FC-96D4E0B7F94C}" type="presParOf" srcId="{EAA5A7FE-6173-422A-A501-C1A57EC43808}" destId="{CFC0DB07-2669-4EC1-B0E6-4FBAFB243470}" srcOrd="2" destOrd="0" presId="urn:microsoft.com/office/officeart/2005/8/layout/lProcess2"/>
    <dgm:cxn modelId="{CECBB56F-7093-4A1D-A052-ECEDBDF70FAC}" type="presParOf" srcId="{CFC0DB07-2669-4EC1-B0E6-4FBAFB243470}" destId="{409F8F0F-6876-4DED-801B-7A4CF28FBE95}" srcOrd="0" destOrd="0" presId="urn:microsoft.com/office/officeart/2005/8/layout/lProcess2"/>
    <dgm:cxn modelId="{570B927A-800A-4480-8BA2-A6F02B0BECF9}" type="presParOf" srcId="{CFC0DB07-2669-4EC1-B0E6-4FBAFB243470}" destId="{40A1498F-8DDF-44B3-9D19-A0E1E77D8001}" srcOrd="1" destOrd="0" presId="urn:microsoft.com/office/officeart/2005/8/layout/lProcess2"/>
    <dgm:cxn modelId="{136FD5D5-43DA-4A06-915B-0D1F1DF44517}" type="presParOf" srcId="{CFC0DB07-2669-4EC1-B0E6-4FBAFB243470}" destId="{ACE14022-287A-4D8A-BD81-3DC0F1A6EE54}" srcOrd="2" destOrd="0" presId="urn:microsoft.com/office/officeart/2005/8/layout/lProcess2"/>
    <dgm:cxn modelId="{A6D34995-1DBA-497D-9C8B-7BBBE7AA082A}" type="presParOf" srcId="{ACE14022-287A-4D8A-BD81-3DC0F1A6EE54}" destId="{1BBBF894-8DA9-463C-AFE2-774417C07A1D}" srcOrd="0" destOrd="0" presId="urn:microsoft.com/office/officeart/2005/8/layout/lProcess2"/>
    <dgm:cxn modelId="{41B6A719-62E2-4759-9B5E-F19792FD9D17}" type="presParOf" srcId="{1BBBF894-8DA9-463C-AFE2-774417C07A1D}" destId="{EE5E99CE-2293-4233-9534-FEEC725317DB}" srcOrd="0" destOrd="0" presId="urn:microsoft.com/office/officeart/2005/8/layout/lProcess2"/>
    <dgm:cxn modelId="{371E3A9E-BAB2-4D5E-9EC0-6FF22FF94B7C}" type="presParOf" srcId="{1BBBF894-8DA9-463C-AFE2-774417C07A1D}" destId="{9B411E91-4752-494B-BA48-6DBA348930B8}" srcOrd="1" destOrd="0" presId="urn:microsoft.com/office/officeart/2005/8/layout/lProcess2"/>
    <dgm:cxn modelId="{75CAC0C2-CA38-4CFD-A5E1-76F10DFB95AF}" type="presParOf" srcId="{1BBBF894-8DA9-463C-AFE2-774417C07A1D}" destId="{C2A727BE-A1B2-4C07-8EC4-B6D0E6AC2621}" srcOrd="2" destOrd="0" presId="urn:microsoft.com/office/officeart/2005/8/layout/lProcess2"/>
    <dgm:cxn modelId="{1227EDB0-1183-4366-8FEA-3BF6F8319902}" type="presParOf" srcId="{1BBBF894-8DA9-463C-AFE2-774417C07A1D}" destId="{EAEA0424-BD24-47CB-9499-4341F917E2E9}" srcOrd="3" destOrd="0" presId="urn:microsoft.com/office/officeart/2005/8/layout/lProcess2"/>
    <dgm:cxn modelId="{85E20950-8756-419D-ACB1-BBD9F3CF833F}" type="presParOf" srcId="{1BBBF894-8DA9-463C-AFE2-774417C07A1D}" destId="{4EEEF8C0-9CAB-4411-9EC0-C417215DB9AC}" srcOrd="4" destOrd="0" presId="urn:microsoft.com/office/officeart/2005/8/layout/lProcess2"/>
    <dgm:cxn modelId="{176565A5-4B93-4CC6-B738-B48B2B78C6E8}" type="presParOf" srcId="{1BBBF894-8DA9-463C-AFE2-774417C07A1D}" destId="{A8A32B02-081D-41C8-821D-9BADE501B198}" srcOrd="5" destOrd="0" presId="urn:microsoft.com/office/officeart/2005/8/layout/lProcess2"/>
    <dgm:cxn modelId="{4296EDBC-59DD-4E1F-907A-05C7B63F1DCF}" type="presParOf" srcId="{1BBBF894-8DA9-463C-AFE2-774417C07A1D}" destId="{4D264DB7-F91D-43B4-AE2E-B0DBAB27947C}" srcOrd="6" destOrd="0" presId="urn:microsoft.com/office/officeart/2005/8/layout/lProcess2"/>
    <dgm:cxn modelId="{4EBC7D47-4556-48C3-8B69-7CC888FF232E}" type="presParOf" srcId="{EAA5A7FE-6173-422A-A501-C1A57EC43808}" destId="{9F4CF521-3C26-442C-9375-7F1D689AC174}" srcOrd="3" destOrd="0" presId="urn:microsoft.com/office/officeart/2005/8/layout/lProcess2"/>
    <dgm:cxn modelId="{12713E5B-91AA-4A7A-BBD9-81A0E4C8037F}" type="presParOf" srcId="{EAA5A7FE-6173-422A-A501-C1A57EC43808}" destId="{2F19E081-3E0B-4534-A499-19A4548D8639}" srcOrd="4" destOrd="0" presId="urn:microsoft.com/office/officeart/2005/8/layout/lProcess2"/>
    <dgm:cxn modelId="{A7BD0DD9-DF89-4019-A575-7F8FA268FEBD}" type="presParOf" srcId="{2F19E081-3E0B-4534-A499-19A4548D8639}" destId="{AD0476B8-F080-457E-A890-42CCF4141A09}" srcOrd="0" destOrd="0" presId="urn:microsoft.com/office/officeart/2005/8/layout/lProcess2"/>
    <dgm:cxn modelId="{A7FAB87E-A97A-409D-8498-3EDDD2DF29B3}" type="presParOf" srcId="{2F19E081-3E0B-4534-A499-19A4548D8639}" destId="{37C70F57-91BB-487B-9094-8B29A92F59A7}" srcOrd="1" destOrd="0" presId="urn:microsoft.com/office/officeart/2005/8/layout/lProcess2"/>
    <dgm:cxn modelId="{856C6ABF-6D53-4A64-AA04-A08BC48BA013}" type="presParOf" srcId="{2F19E081-3E0B-4534-A499-19A4548D8639}" destId="{C915FA9E-9C26-4177-AA57-A83DD79020DA}" srcOrd="2" destOrd="0" presId="urn:microsoft.com/office/officeart/2005/8/layout/lProcess2"/>
    <dgm:cxn modelId="{1F96B92E-3C02-4C83-ADFD-8E6ABBAA4C0F}" type="presParOf" srcId="{C915FA9E-9C26-4177-AA57-A83DD79020DA}" destId="{EC8E5CC9-3ED2-4275-859B-9FAC9D214709}" srcOrd="0" destOrd="0" presId="urn:microsoft.com/office/officeart/2005/8/layout/lProcess2"/>
    <dgm:cxn modelId="{93CDF90F-DA8F-4A55-91FF-5FA8913D0379}" type="presParOf" srcId="{EC8E5CC9-3ED2-4275-859B-9FAC9D214709}" destId="{0437AD5A-C31F-4069-8C7A-FF6F4D2E0CDB}" srcOrd="0" destOrd="0" presId="urn:microsoft.com/office/officeart/2005/8/layout/lProcess2"/>
    <dgm:cxn modelId="{080628CE-29BE-407A-BB1B-05771677DE42}" type="presParOf" srcId="{EC8E5CC9-3ED2-4275-859B-9FAC9D214709}" destId="{39B594ED-C668-4248-970D-25F315660F09}" srcOrd="1" destOrd="0" presId="urn:microsoft.com/office/officeart/2005/8/layout/lProcess2"/>
    <dgm:cxn modelId="{72A42A34-CBA3-45FE-8CD5-E69796426D34}" type="presParOf" srcId="{EC8E5CC9-3ED2-4275-859B-9FAC9D214709}" destId="{E36EAB28-5580-4E91-A496-44AEAACAEFEA}" srcOrd="2" destOrd="0" presId="urn:microsoft.com/office/officeart/2005/8/layout/lProcess2"/>
    <dgm:cxn modelId="{A4F75F32-66A9-4D6A-A2C8-D529A917CF02}" type="presParOf" srcId="{EC8E5CC9-3ED2-4275-859B-9FAC9D214709}" destId="{C198A05D-963E-4E52-8401-03753E8BB804}" srcOrd="3" destOrd="0" presId="urn:microsoft.com/office/officeart/2005/8/layout/lProcess2"/>
    <dgm:cxn modelId="{4535B3DC-02AF-4564-981F-8D41D2AF68F7}" type="presParOf" srcId="{EC8E5CC9-3ED2-4275-859B-9FAC9D214709}" destId="{CCACF289-7996-418B-95C2-130B0D5959DD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AE31E-A833-4C76-BBBB-6993DC592638}">
      <dsp:nvSpPr>
        <dsp:cNvPr id="0" name=""/>
        <dsp:cNvSpPr/>
      </dsp:nvSpPr>
      <dsp:spPr>
        <a:xfrm>
          <a:off x="8391712" y="2506262"/>
          <a:ext cx="315109" cy="2606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265"/>
              </a:lnTo>
              <a:lnTo>
                <a:pt x="315109" y="26062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6101B-2E1F-466C-8D37-7DD434048EA2}">
      <dsp:nvSpPr>
        <dsp:cNvPr id="0" name=""/>
        <dsp:cNvSpPr/>
      </dsp:nvSpPr>
      <dsp:spPr>
        <a:xfrm>
          <a:off x="8391712" y="2506262"/>
          <a:ext cx="132177" cy="1078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8381"/>
              </a:lnTo>
              <a:lnTo>
                <a:pt x="132177" y="1078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0D40F-9F50-4E6D-81EC-87E7A64CE95F}">
      <dsp:nvSpPr>
        <dsp:cNvPr id="0" name=""/>
        <dsp:cNvSpPr/>
      </dsp:nvSpPr>
      <dsp:spPr>
        <a:xfrm>
          <a:off x="5258995" y="719220"/>
          <a:ext cx="4035090" cy="862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730"/>
              </a:lnTo>
              <a:lnTo>
                <a:pt x="4035090" y="647730"/>
              </a:lnTo>
              <a:lnTo>
                <a:pt x="4035090" y="862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7299A-21F6-4BC9-8C1E-4CA1408DE8BA}">
      <dsp:nvSpPr>
        <dsp:cNvPr id="0" name=""/>
        <dsp:cNvSpPr/>
      </dsp:nvSpPr>
      <dsp:spPr>
        <a:xfrm>
          <a:off x="5672648" y="2466262"/>
          <a:ext cx="352952" cy="2747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644"/>
              </a:lnTo>
              <a:lnTo>
                <a:pt x="352952" y="27476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A479C-6A96-4A6A-84D8-8ADCB16D8273}">
      <dsp:nvSpPr>
        <dsp:cNvPr id="0" name=""/>
        <dsp:cNvSpPr/>
      </dsp:nvSpPr>
      <dsp:spPr>
        <a:xfrm>
          <a:off x="5672648" y="2466262"/>
          <a:ext cx="188844" cy="1093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3429"/>
              </a:lnTo>
              <a:lnTo>
                <a:pt x="188844" y="10934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3C7D9-D404-4F81-9D66-775FBDC5FF9F}">
      <dsp:nvSpPr>
        <dsp:cNvPr id="0" name=""/>
        <dsp:cNvSpPr/>
      </dsp:nvSpPr>
      <dsp:spPr>
        <a:xfrm>
          <a:off x="5258995" y="719220"/>
          <a:ext cx="1380148" cy="88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135"/>
              </a:lnTo>
              <a:lnTo>
                <a:pt x="1380148" y="666135"/>
              </a:lnTo>
              <a:lnTo>
                <a:pt x="1380148" y="880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08CF1-487A-4419-91EB-89F5DB942170}">
      <dsp:nvSpPr>
        <dsp:cNvPr id="0" name=""/>
        <dsp:cNvSpPr/>
      </dsp:nvSpPr>
      <dsp:spPr>
        <a:xfrm>
          <a:off x="2959646" y="2497493"/>
          <a:ext cx="319919" cy="2752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2585"/>
              </a:lnTo>
              <a:lnTo>
                <a:pt x="319919" y="2752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F9530-F72F-430E-9AD4-1273A43A0DA6}">
      <dsp:nvSpPr>
        <dsp:cNvPr id="0" name=""/>
        <dsp:cNvSpPr/>
      </dsp:nvSpPr>
      <dsp:spPr>
        <a:xfrm>
          <a:off x="2959646" y="2497493"/>
          <a:ext cx="174349" cy="1086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480"/>
              </a:lnTo>
              <a:lnTo>
                <a:pt x="174349" y="1086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75CA7-8DD1-49A7-BDC2-BF3DC6211A6A}">
      <dsp:nvSpPr>
        <dsp:cNvPr id="0" name=""/>
        <dsp:cNvSpPr/>
      </dsp:nvSpPr>
      <dsp:spPr>
        <a:xfrm>
          <a:off x="3867268" y="719220"/>
          <a:ext cx="1391727" cy="880749"/>
        </a:xfrm>
        <a:custGeom>
          <a:avLst/>
          <a:gdLst/>
          <a:ahLst/>
          <a:cxnLst/>
          <a:rect l="0" t="0" r="0" b="0"/>
          <a:pathLst>
            <a:path>
              <a:moveTo>
                <a:pt x="1391727" y="0"/>
              </a:moveTo>
              <a:lnTo>
                <a:pt x="1391727" y="666135"/>
              </a:lnTo>
              <a:lnTo>
                <a:pt x="0" y="666135"/>
              </a:lnTo>
              <a:lnTo>
                <a:pt x="0" y="880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1EC7E-DFC2-4952-8B8D-64D13293159F}">
      <dsp:nvSpPr>
        <dsp:cNvPr id="0" name=""/>
        <dsp:cNvSpPr/>
      </dsp:nvSpPr>
      <dsp:spPr>
        <a:xfrm>
          <a:off x="233806" y="2522542"/>
          <a:ext cx="289478" cy="2753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3342"/>
              </a:lnTo>
              <a:lnTo>
                <a:pt x="289478" y="2753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2D33A-B15F-4416-8DC8-A1727D35D1ED}">
      <dsp:nvSpPr>
        <dsp:cNvPr id="0" name=""/>
        <dsp:cNvSpPr/>
      </dsp:nvSpPr>
      <dsp:spPr>
        <a:xfrm>
          <a:off x="233806" y="2522542"/>
          <a:ext cx="102172" cy="1055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01"/>
              </a:lnTo>
              <a:lnTo>
                <a:pt x="102172" y="10556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29671-0060-476B-BD21-1676650497DE}">
      <dsp:nvSpPr>
        <dsp:cNvPr id="0" name=""/>
        <dsp:cNvSpPr/>
      </dsp:nvSpPr>
      <dsp:spPr>
        <a:xfrm>
          <a:off x="1153676" y="719220"/>
          <a:ext cx="4105319" cy="880749"/>
        </a:xfrm>
        <a:custGeom>
          <a:avLst/>
          <a:gdLst/>
          <a:ahLst/>
          <a:cxnLst/>
          <a:rect l="0" t="0" r="0" b="0"/>
          <a:pathLst>
            <a:path>
              <a:moveTo>
                <a:pt x="4105319" y="0"/>
              </a:moveTo>
              <a:lnTo>
                <a:pt x="4105319" y="666135"/>
              </a:lnTo>
              <a:lnTo>
                <a:pt x="0" y="666135"/>
              </a:lnTo>
              <a:lnTo>
                <a:pt x="0" y="880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529C1-1C65-40E8-A158-0392D50C15F9}">
      <dsp:nvSpPr>
        <dsp:cNvPr id="0" name=""/>
        <dsp:cNvSpPr/>
      </dsp:nvSpPr>
      <dsp:spPr>
        <a:xfrm>
          <a:off x="4237027" y="0"/>
          <a:ext cx="2043937" cy="719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b="1" kern="1200" noProof="0" dirty="0" smtClean="0"/>
            <a:t>ŘEDITEL</a:t>
          </a:r>
          <a:endParaRPr lang="en-GB" sz="4600" b="1" kern="1200" noProof="0" dirty="0"/>
        </a:p>
      </dsp:txBody>
      <dsp:txXfrm>
        <a:off x="4237027" y="0"/>
        <a:ext cx="2043937" cy="719220"/>
      </dsp:txXfrm>
    </dsp:sp>
    <dsp:sp modelId="{84BC7E62-FB1C-4888-AE35-962568E2934C}">
      <dsp:nvSpPr>
        <dsp:cNvPr id="0" name=""/>
        <dsp:cNvSpPr/>
      </dsp:nvSpPr>
      <dsp:spPr>
        <a:xfrm>
          <a:off x="3838" y="1599970"/>
          <a:ext cx="2299674" cy="92257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noProof="0" dirty="0" smtClean="0">
              <a:solidFill>
                <a:schemeClr val="tx1"/>
              </a:solidFill>
            </a:rPr>
            <a:t>ZŘŠ</a:t>
          </a:r>
          <a:endParaRPr lang="en-GB" sz="1800" b="1" u="sng" kern="1200" noProof="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>
              <a:solidFill>
                <a:schemeClr val="tx1"/>
              </a:solidFill>
            </a:rPr>
            <a:t>Koordinátor ŠVP</a:t>
          </a:r>
          <a:endParaRPr lang="en-GB" sz="1600" b="1" kern="1200" noProof="0" dirty="0">
            <a:solidFill>
              <a:schemeClr val="tx1"/>
            </a:solidFill>
          </a:endParaRPr>
        </a:p>
      </dsp:txBody>
      <dsp:txXfrm>
        <a:off x="3838" y="1599970"/>
        <a:ext cx="2299674" cy="922572"/>
      </dsp:txXfrm>
    </dsp:sp>
    <dsp:sp modelId="{D3C83522-6AA2-4DC7-90B5-87967354B384}">
      <dsp:nvSpPr>
        <dsp:cNvPr id="0" name=""/>
        <dsp:cNvSpPr/>
      </dsp:nvSpPr>
      <dsp:spPr>
        <a:xfrm>
          <a:off x="335978" y="2969111"/>
          <a:ext cx="2110712" cy="121806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u="sng" kern="1200" noProof="0" dirty="0" smtClean="0">
              <a:solidFill>
                <a:schemeClr val="tx1"/>
              </a:solidFill>
            </a:rPr>
            <a:t>3 předsedové PK</a:t>
          </a:r>
          <a:r>
            <a:rPr lang="en-GB" sz="2000" b="1" u="sng" kern="1200" noProof="0" dirty="0" smtClean="0">
              <a:solidFill>
                <a:schemeClr val="tx1"/>
              </a:solidFill>
            </a:rPr>
            <a:t>: </a:t>
          </a:r>
        </a:p>
      </dsp:txBody>
      <dsp:txXfrm>
        <a:off x="335978" y="2969111"/>
        <a:ext cx="2110712" cy="1218064"/>
      </dsp:txXfrm>
    </dsp:sp>
    <dsp:sp modelId="{A2EDED2C-1220-4088-8D45-53E56FB9B9DC}">
      <dsp:nvSpPr>
        <dsp:cNvPr id="0" name=""/>
        <dsp:cNvSpPr/>
      </dsp:nvSpPr>
      <dsp:spPr>
        <a:xfrm>
          <a:off x="523285" y="4730127"/>
          <a:ext cx="2173890" cy="1091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solidFill>
                <a:schemeClr val="tx1"/>
              </a:solidFill>
            </a:rPr>
            <a:t>25 </a:t>
          </a:r>
          <a:r>
            <a:rPr lang="cs-CZ" sz="2000" b="1" kern="1200" noProof="0" dirty="0" smtClean="0">
              <a:solidFill>
                <a:schemeClr val="tx1"/>
              </a:solidFill>
            </a:rPr>
            <a:t>vyučujících</a:t>
          </a:r>
          <a:endParaRPr lang="en-GB" sz="2000" b="1" u="sng" kern="1200" noProof="0" dirty="0" smtClean="0">
            <a:solidFill>
              <a:schemeClr val="tx1"/>
            </a:solidFill>
          </a:endParaRPr>
        </a:p>
      </dsp:txBody>
      <dsp:txXfrm>
        <a:off x="523285" y="4730127"/>
        <a:ext cx="2173890" cy="1091513"/>
      </dsp:txXfrm>
    </dsp:sp>
    <dsp:sp modelId="{F2D69E81-7C71-4A0D-8BC0-2EDA38F1FF34}">
      <dsp:nvSpPr>
        <dsp:cNvPr id="0" name=""/>
        <dsp:cNvSpPr/>
      </dsp:nvSpPr>
      <dsp:spPr>
        <a:xfrm>
          <a:off x="2732740" y="1599970"/>
          <a:ext cx="2269056" cy="89752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noProof="0" dirty="0" smtClean="0">
              <a:solidFill>
                <a:schemeClr val="tx1"/>
              </a:solidFill>
            </a:rPr>
            <a:t>ZŘŠ</a:t>
          </a:r>
          <a:endParaRPr lang="en-GB" sz="1800" b="1" u="sng" kern="1200" noProof="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>
              <a:solidFill>
                <a:schemeClr val="tx1"/>
              </a:solidFill>
            </a:rPr>
            <a:t>Organizace výuku + projektová činnost</a:t>
          </a:r>
          <a:endParaRPr lang="en-GB" sz="1600" b="1" kern="1200" noProof="0" dirty="0">
            <a:solidFill>
              <a:schemeClr val="tx1"/>
            </a:solidFill>
          </a:endParaRPr>
        </a:p>
      </dsp:txBody>
      <dsp:txXfrm>
        <a:off x="2732740" y="1599970"/>
        <a:ext cx="2269056" cy="897523"/>
      </dsp:txXfrm>
    </dsp:sp>
    <dsp:sp modelId="{05D15935-C70B-428A-AA37-C83A5F5CFE9C}">
      <dsp:nvSpPr>
        <dsp:cNvPr id="0" name=""/>
        <dsp:cNvSpPr/>
      </dsp:nvSpPr>
      <dsp:spPr>
        <a:xfrm>
          <a:off x="3133996" y="3018994"/>
          <a:ext cx="2212235" cy="112996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u="sng" kern="1200" noProof="0" dirty="0" smtClean="0">
              <a:solidFill>
                <a:schemeClr val="tx1"/>
              </a:solidFill>
            </a:rPr>
            <a:t>2 předsedové PK</a:t>
          </a:r>
          <a:r>
            <a:rPr lang="en-GB" sz="2000" b="1" u="sng" kern="1200" noProof="0" dirty="0" smtClean="0">
              <a:solidFill>
                <a:schemeClr val="tx1"/>
              </a:solidFill>
            </a:rPr>
            <a:t>:</a:t>
          </a:r>
          <a:endParaRPr lang="en-GB" sz="2000" b="1" kern="1200" noProof="0" dirty="0" smtClean="0">
            <a:solidFill>
              <a:schemeClr val="tx1"/>
            </a:solidFill>
          </a:endParaRPr>
        </a:p>
      </dsp:txBody>
      <dsp:txXfrm>
        <a:off x="3133996" y="3018994"/>
        <a:ext cx="2212235" cy="1129960"/>
      </dsp:txXfrm>
    </dsp:sp>
    <dsp:sp modelId="{0EB000D2-1D1A-4A00-826A-82A35A45D172}">
      <dsp:nvSpPr>
        <dsp:cNvPr id="0" name=""/>
        <dsp:cNvSpPr/>
      </dsp:nvSpPr>
      <dsp:spPr>
        <a:xfrm>
          <a:off x="3279565" y="4687470"/>
          <a:ext cx="2146216" cy="112521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solidFill>
                <a:schemeClr val="tx1"/>
              </a:solidFill>
            </a:rPr>
            <a:t>25 </a:t>
          </a:r>
          <a:r>
            <a:rPr lang="cs-CZ" sz="2000" b="1" kern="1200" noProof="0" dirty="0" smtClean="0">
              <a:solidFill>
                <a:schemeClr val="tx1"/>
              </a:solidFill>
            </a:rPr>
            <a:t>vyučujících</a:t>
          </a:r>
          <a:endParaRPr lang="en-GB" sz="2000" b="1" kern="1200" noProof="0" dirty="0" smtClean="0">
            <a:solidFill>
              <a:schemeClr val="tx1"/>
            </a:solidFill>
          </a:endParaRPr>
        </a:p>
      </dsp:txBody>
      <dsp:txXfrm>
        <a:off x="3279565" y="4687470"/>
        <a:ext cx="2146216" cy="1125218"/>
      </dsp:txXfrm>
    </dsp:sp>
    <dsp:sp modelId="{B198A839-F082-4044-B8A7-A74E682F30B7}">
      <dsp:nvSpPr>
        <dsp:cNvPr id="0" name=""/>
        <dsp:cNvSpPr/>
      </dsp:nvSpPr>
      <dsp:spPr>
        <a:xfrm>
          <a:off x="5431023" y="1599970"/>
          <a:ext cx="2416240" cy="86629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noProof="0" dirty="0" smtClean="0">
              <a:solidFill>
                <a:schemeClr val="tx1"/>
              </a:solidFill>
            </a:rPr>
            <a:t>ZŘŠ</a:t>
          </a:r>
          <a:endParaRPr lang="en-GB" sz="1800" b="1" kern="1200" noProof="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>
              <a:solidFill>
                <a:schemeClr val="tx1"/>
              </a:solidFill>
            </a:rPr>
            <a:t>Organizace výuky + GDPR</a:t>
          </a:r>
          <a:endParaRPr lang="en-GB" sz="1600" b="1" kern="1200" noProof="0" dirty="0">
            <a:solidFill>
              <a:schemeClr val="tx1"/>
            </a:solidFill>
          </a:endParaRPr>
        </a:p>
      </dsp:txBody>
      <dsp:txXfrm>
        <a:off x="5431023" y="1599970"/>
        <a:ext cx="2416240" cy="866292"/>
      </dsp:txXfrm>
    </dsp:sp>
    <dsp:sp modelId="{FC2648F3-6B43-494B-BFBF-CF12E1084274}">
      <dsp:nvSpPr>
        <dsp:cNvPr id="0" name=""/>
        <dsp:cNvSpPr/>
      </dsp:nvSpPr>
      <dsp:spPr>
        <a:xfrm>
          <a:off x="5861492" y="3061661"/>
          <a:ext cx="1970253" cy="99606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u="sng" kern="1200" noProof="0" dirty="0" smtClean="0">
              <a:solidFill>
                <a:schemeClr val="tx1"/>
              </a:solidFill>
            </a:rPr>
            <a:t>3 předsedové PK</a:t>
          </a:r>
          <a:r>
            <a:rPr lang="en-GB" sz="2000" b="1" u="sng" kern="1200" noProof="0" dirty="0" smtClean="0">
              <a:solidFill>
                <a:schemeClr val="tx1"/>
              </a:solidFill>
            </a:rPr>
            <a:t>:</a:t>
          </a:r>
          <a:r>
            <a:rPr lang="en-GB" sz="2000" b="1" kern="1200" noProof="0" dirty="0" smtClean="0">
              <a:solidFill>
                <a:schemeClr val="tx1"/>
              </a:solidFill>
            </a:rPr>
            <a:t> </a:t>
          </a:r>
          <a:r>
            <a:rPr lang="en-GB" sz="2800" b="1" u="sng" kern="1200" noProof="0" dirty="0" smtClean="0">
              <a:solidFill>
                <a:schemeClr val="tx1"/>
              </a:solidFill>
            </a:rPr>
            <a:t> </a:t>
          </a:r>
        </a:p>
      </dsp:txBody>
      <dsp:txXfrm>
        <a:off x="5861492" y="3061661"/>
        <a:ext cx="1970253" cy="996061"/>
      </dsp:txXfrm>
    </dsp:sp>
    <dsp:sp modelId="{ED8A39F9-46D9-4D05-B8AB-6045C442994F}">
      <dsp:nvSpPr>
        <dsp:cNvPr id="0" name=""/>
        <dsp:cNvSpPr/>
      </dsp:nvSpPr>
      <dsp:spPr>
        <a:xfrm>
          <a:off x="6025600" y="4648717"/>
          <a:ext cx="2292725" cy="1130379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b="1" kern="1200" noProof="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solidFill>
                <a:schemeClr val="tx1"/>
              </a:solidFill>
            </a:rPr>
            <a:t>25 </a:t>
          </a:r>
          <a:r>
            <a:rPr lang="cs-CZ" sz="2000" b="1" kern="1200" noProof="0" dirty="0" smtClean="0">
              <a:solidFill>
                <a:schemeClr val="tx1"/>
              </a:solidFill>
            </a:rPr>
            <a:t>vyučujících</a:t>
          </a:r>
          <a:endParaRPr lang="en-GB" sz="2000" b="1" kern="1200" noProof="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b="1" kern="1200" noProof="0" dirty="0">
            <a:solidFill>
              <a:schemeClr val="tx1"/>
            </a:solidFill>
          </a:endParaRPr>
        </a:p>
      </dsp:txBody>
      <dsp:txXfrm>
        <a:off x="6025600" y="4648717"/>
        <a:ext cx="2292725" cy="1130379"/>
      </dsp:txXfrm>
    </dsp:sp>
    <dsp:sp modelId="{3FE7C449-249A-4660-95B5-EA0A829BC85C}">
      <dsp:nvSpPr>
        <dsp:cNvPr id="0" name=""/>
        <dsp:cNvSpPr/>
      </dsp:nvSpPr>
      <dsp:spPr>
        <a:xfrm>
          <a:off x="8166118" y="1581564"/>
          <a:ext cx="2255934" cy="92469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noProof="0" dirty="0" smtClean="0">
              <a:solidFill>
                <a:schemeClr val="tx1"/>
              </a:solidFill>
            </a:rPr>
            <a:t>Preventivní tým</a:t>
          </a:r>
          <a:endParaRPr lang="en-GB" sz="1800" b="1" u="sng" kern="1200" noProof="0" dirty="0">
            <a:solidFill>
              <a:schemeClr val="tx1"/>
            </a:solidFill>
          </a:endParaRPr>
        </a:p>
      </dsp:txBody>
      <dsp:txXfrm>
        <a:off x="8166118" y="1581564"/>
        <a:ext cx="2255934" cy="924697"/>
      </dsp:txXfrm>
    </dsp:sp>
    <dsp:sp modelId="{586A74DE-CA70-4716-8C5E-EBE04FAC9E4E}">
      <dsp:nvSpPr>
        <dsp:cNvPr id="0" name=""/>
        <dsp:cNvSpPr/>
      </dsp:nvSpPr>
      <dsp:spPr>
        <a:xfrm>
          <a:off x="8523889" y="3020424"/>
          <a:ext cx="2299736" cy="112843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1600" b="1" kern="1200" baseline="0" noProof="0" dirty="0" smtClean="0">
              <a:solidFill>
                <a:schemeClr val="tx1"/>
              </a:solidFill>
            </a:rPr>
            <a:t>školní psycholog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1600" b="1" kern="1200" baseline="0" noProof="0" dirty="0" smtClean="0">
              <a:solidFill>
                <a:schemeClr val="tx1"/>
              </a:solidFill>
            </a:rPr>
            <a:t>výchovný poradci 2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1600" b="1" kern="1200" baseline="0" noProof="0" dirty="0" smtClean="0">
              <a:solidFill>
                <a:schemeClr val="tx1"/>
              </a:solidFill>
            </a:rPr>
            <a:t>speciální pedagog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1600" b="1" kern="1200" baseline="0" noProof="0" dirty="0" smtClean="0">
              <a:solidFill>
                <a:schemeClr val="tx1"/>
              </a:solidFill>
            </a:rPr>
            <a:t>metodik prevence</a:t>
          </a:r>
        </a:p>
      </dsp:txBody>
      <dsp:txXfrm>
        <a:off x="8523889" y="3020424"/>
        <a:ext cx="2299736" cy="1128437"/>
      </dsp:txXfrm>
    </dsp:sp>
    <dsp:sp modelId="{0C1BF808-2651-4161-9DF9-C47363CE37B2}">
      <dsp:nvSpPr>
        <dsp:cNvPr id="0" name=""/>
        <dsp:cNvSpPr/>
      </dsp:nvSpPr>
      <dsp:spPr>
        <a:xfrm>
          <a:off x="8706821" y="4525621"/>
          <a:ext cx="2153962" cy="117381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000" b="1" kern="1200" noProof="0" dirty="0" smtClean="0">
              <a:solidFill>
                <a:schemeClr val="tx1"/>
              </a:solidFill>
            </a:rPr>
            <a:t>28 třídních učitelů + ostatní učitelé</a:t>
          </a:r>
          <a:endParaRPr lang="en-GB" sz="2000" b="1" kern="1200" noProof="0" dirty="0">
            <a:solidFill>
              <a:schemeClr val="tx1"/>
            </a:solidFill>
          </a:endParaRPr>
        </a:p>
      </dsp:txBody>
      <dsp:txXfrm>
        <a:off x="8706821" y="4525621"/>
        <a:ext cx="2153962" cy="1173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B51B2-FD95-4D62-A7CD-5A2AEE784862}">
      <dsp:nvSpPr>
        <dsp:cNvPr id="0" name=""/>
        <dsp:cNvSpPr/>
      </dsp:nvSpPr>
      <dsp:spPr>
        <a:xfrm>
          <a:off x="4304" y="2074181"/>
          <a:ext cx="4173915" cy="1540167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VYUČUJÍCÍ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774388" y="2074181"/>
        <a:ext cx="2633748" cy="1540167"/>
      </dsp:txXfrm>
    </dsp:sp>
    <dsp:sp modelId="{F7691B1C-6488-4E24-9E9C-8FE5DDE2ABD2}">
      <dsp:nvSpPr>
        <dsp:cNvPr id="0" name=""/>
        <dsp:cNvSpPr/>
      </dsp:nvSpPr>
      <dsp:spPr>
        <a:xfrm>
          <a:off x="3563657" y="2059516"/>
          <a:ext cx="3923741" cy="1569496"/>
        </a:xfrm>
        <a:prstGeom prst="chevron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předsedové PK    ZŘŠ</a:t>
          </a:r>
          <a:endParaRPr lang="cs-CZ" sz="2400" b="1" kern="1200" dirty="0"/>
        </a:p>
      </dsp:txBody>
      <dsp:txXfrm>
        <a:off x="4348405" y="2059516"/>
        <a:ext cx="2354245" cy="1569496"/>
      </dsp:txXfrm>
    </dsp:sp>
    <dsp:sp modelId="{6472E3B2-200B-4448-91D3-C2FF5C1C9489}">
      <dsp:nvSpPr>
        <dsp:cNvPr id="0" name=""/>
        <dsp:cNvSpPr/>
      </dsp:nvSpPr>
      <dsp:spPr>
        <a:xfrm>
          <a:off x="6938074" y="2059516"/>
          <a:ext cx="3923741" cy="1569496"/>
        </a:xfrm>
        <a:prstGeom prst="chevron">
          <a:avLst/>
        </a:prstGeom>
        <a:solidFill>
          <a:srgbClr val="7030A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smtClean="0"/>
            <a:t>ŠVP + ŠAP + PLÁN DVPP</a:t>
          </a:r>
          <a:endParaRPr lang="cs-CZ" sz="2400" kern="1200" dirty="0"/>
        </a:p>
      </dsp:txBody>
      <dsp:txXfrm>
        <a:off x="7722822" y="2059516"/>
        <a:ext cx="2354245" cy="1569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C8BCE-B3DE-4F0D-BB02-08859BBA44C9}">
      <dsp:nvSpPr>
        <dsp:cNvPr id="0" name=""/>
        <dsp:cNvSpPr/>
      </dsp:nvSpPr>
      <dsp:spPr>
        <a:xfrm>
          <a:off x="100747" y="0"/>
          <a:ext cx="3565712" cy="5521292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noProof="0" dirty="0" smtClean="0"/>
            <a:t>národní zdroje dat</a:t>
          </a:r>
          <a:endParaRPr lang="en-GB" sz="2800" b="1" kern="1200" noProof="0" dirty="0"/>
        </a:p>
      </dsp:txBody>
      <dsp:txXfrm>
        <a:off x="100747" y="0"/>
        <a:ext cx="3565712" cy="1656387"/>
      </dsp:txXfrm>
    </dsp:sp>
    <dsp:sp modelId="{28875D4B-8658-459C-BAB3-690C4E2B6BB9}">
      <dsp:nvSpPr>
        <dsp:cNvPr id="0" name=""/>
        <dsp:cNvSpPr/>
      </dsp:nvSpPr>
      <dsp:spPr>
        <a:xfrm>
          <a:off x="357942" y="1103254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ČŠI</a:t>
          </a:r>
          <a:endParaRPr lang="cs-CZ" sz="1800" b="1" kern="1200" dirty="0"/>
        </a:p>
      </dsp:txBody>
      <dsp:txXfrm>
        <a:off x="376650" y="1121962"/>
        <a:ext cx="2815153" cy="601320"/>
      </dsp:txXfrm>
    </dsp:sp>
    <dsp:sp modelId="{F2CF308D-720B-4BDA-80A4-1540877C1580}">
      <dsp:nvSpPr>
        <dsp:cNvPr id="0" name=""/>
        <dsp:cNvSpPr/>
      </dsp:nvSpPr>
      <dsp:spPr>
        <a:xfrm>
          <a:off x="357942" y="1835262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inspekční šetření</a:t>
          </a:r>
          <a:endParaRPr lang="cs-CZ" sz="1800" b="1" kern="1200" dirty="0"/>
        </a:p>
      </dsp:txBody>
      <dsp:txXfrm>
        <a:off x="376650" y="1853970"/>
        <a:ext cx="2815153" cy="601320"/>
      </dsp:txXfrm>
    </dsp:sp>
    <dsp:sp modelId="{1934BB5F-CC3E-4EDE-AE7D-AE88930DB4E0}">
      <dsp:nvSpPr>
        <dsp:cNvPr id="0" name=""/>
        <dsp:cNvSpPr/>
      </dsp:nvSpPr>
      <dsp:spPr>
        <a:xfrm>
          <a:off x="357942" y="2647228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noProof="0" dirty="0" smtClean="0"/>
            <a:t>pilotáže MZ</a:t>
          </a:r>
          <a:endParaRPr lang="en-GB" sz="1800" b="1" kern="1200" noProof="0" dirty="0"/>
        </a:p>
      </dsp:txBody>
      <dsp:txXfrm>
        <a:off x="376650" y="2665936"/>
        <a:ext cx="2815153" cy="601320"/>
      </dsp:txXfrm>
    </dsp:sp>
    <dsp:sp modelId="{C92A47A0-2B6E-4FD4-AC99-9B02F32A3608}">
      <dsp:nvSpPr>
        <dsp:cNvPr id="0" name=""/>
        <dsp:cNvSpPr/>
      </dsp:nvSpPr>
      <dsp:spPr>
        <a:xfrm>
          <a:off x="344706" y="3458695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noProof="0" dirty="0" smtClean="0"/>
            <a:t>Výsledky MZ </a:t>
          </a:r>
          <a:endParaRPr lang="en-GB" sz="1800" b="1" kern="1200" noProof="0" dirty="0"/>
        </a:p>
      </dsp:txBody>
      <dsp:txXfrm>
        <a:off x="363414" y="3477403"/>
        <a:ext cx="2815153" cy="601320"/>
      </dsp:txXfrm>
    </dsp:sp>
    <dsp:sp modelId="{1997E7C6-DC83-4DAE-B84F-93E1FEF6A7E6}">
      <dsp:nvSpPr>
        <dsp:cNvPr id="0" name=""/>
        <dsp:cNvSpPr/>
      </dsp:nvSpPr>
      <dsp:spPr>
        <a:xfrm>
          <a:off x="351324" y="4277649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noProof="0" dirty="0" smtClean="0"/>
            <a:t>Výsledky příjímacího řízení</a:t>
          </a:r>
          <a:endParaRPr lang="en-GB" sz="1800" b="1" kern="1200" noProof="0" dirty="0"/>
        </a:p>
      </dsp:txBody>
      <dsp:txXfrm>
        <a:off x="370032" y="4296357"/>
        <a:ext cx="2815153" cy="601320"/>
      </dsp:txXfrm>
    </dsp:sp>
    <dsp:sp modelId="{2A7A1E25-4F93-40E5-8894-75BC9214F810}">
      <dsp:nvSpPr>
        <dsp:cNvPr id="0" name=""/>
        <dsp:cNvSpPr/>
      </dsp:nvSpPr>
      <dsp:spPr>
        <a:xfrm>
          <a:off x="3796323" y="0"/>
          <a:ext cx="3565712" cy="552129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400" b="1" u="sng" kern="1200" noProof="0" dirty="0" smtClean="0"/>
            <a:t>školní zdroje dat</a:t>
          </a:r>
          <a:endParaRPr lang="cs-CZ" sz="2400" b="1" u="sng" kern="1200" dirty="0" smtClean="0"/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400" b="1" kern="1200" noProof="0" dirty="0" smtClean="0"/>
            <a:t>orientováno na žáky</a:t>
          </a:r>
          <a:endParaRPr lang="en-GB" sz="2400" b="1" kern="1200" noProof="0" dirty="0"/>
        </a:p>
      </dsp:txBody>
      <dsp:txXfrm>
        <a:off x="3796323" y="0"/>
        <a:ext cx="3565712" cy="1656387"/>
      </dsp:txXfrm>
    </dsp:sp>
    <dsp:sp modelId="{ACC62A39-6B62-4AC4-A083-2ADB23E70174}">
      <dsp:nvSpPr>
        <dsp:cNvPr id="0" name=""/>
        <dsp:cNvSpPr/>
      </dsp:nvSpPr>
      <dsp:spPr>
        <a:xfrm>
          <a:off x="4037387" y="1239656"/>
          <a:ext cx="3083571" cy="7297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/>
            <a:t>Průběžné diagnostické testování</a:t>
          </a:r>
          <a:endParaRPr lang="en-GB" sz="1600" b="1" kern="1200" noProof="0" dirty="0"/>
        </a:p>
      </dsp:txBody>
      <dsp:txXfrm>
        <a:off x="4058762" y="1261031"/>
        <a:ext cx="3040821" cy="687040"/>
      </dsp:txXfrm>
    </dsp:sp>
    <dsp:sp modelId="{87C29FC4-DCE3-4394-ADCE-0322DEBF56AF}">
      <dsp:nvSpPr>
        <dsp:cNvPr id="0" name=""/>
        <dsp:cNvSpPr/>
      </dsp:nvSpPr>
      <dsp:spPr>
        <a:xfrm>
          <a:off x="4038513" y="2193759"/>
          <a:ext cx="3081317" cy="7152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/>
            <a:t>Hodnotící dotazníky ze zahraničních praxí</a:t>
          </a:r>
          <a:endParaRPr lang="en-GB" sz="1600" b="1" kern="1200" noProof="0" dirty="0"/>
        </a:p>
      </dsp:txBody>
      <dsp:txXfrm>
        <a:off x="4059462" y="2214708"/>
        <a:ext cx="3039419" cy="673346"/>
      </dsp:txXfrm>
    </dsp:sp>
    <dsp:sp modelId="{1962158B-0AC2-40E9-ABA4-5377397442BB}">
      <dsp:nvSpPr>
        <dsp:cNvPr id="0" name=""/>
        <dsp:cNvSpPr/>
      </dsp:nvSpPr>
      <dsp:spPr>
        <a:xfrm>
          <a:off x="4045474" y="3048820"/>
          <a:ext cx="3067396" cy="7267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/>
            <a:t>Dotazníková šetření – žáci + rodiče</a:t>
          </a:r>
          <a:endParaRPr lang="en-GB" sz="1600" b="1" kern="1200" noProof="0" dirty="0"/>
        </a:p>
      </dsp:txBody>
      <dsp:txXfrm>
        <a:off x="4066761" y="3070107"/>
        <a:ext cx="3024822" cy="684216"/>
      </dsp:txXfrm>
    </dsp:sp>
    <dsp:sp modelId="{3A4B1C4D-E483-4DFD-A6C1-514BCE178DCF}">
      <dsp:nvSpPr>
        <dsp:cNvPr id="0" name=""/>
        <dsp:cNvSpPr/>
      </dsp:nvSpPr>
      <dsp:spPr>
        <a:xfrm>
          <a:off x="4045459" y="4761579"/>
          <a:ext cx="3067425" cy="6072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>
              <a:solidFill>
                <a:srgbClr val="7030A0"/>
              </a:solidFill>
            </a:rPr>
            <a:t>Informace od absolventů </a:t>
          </a:r>
          <a:endParaRPr lang="en-GB" sz="1600" b="1" kern="1200" noProof="0" dirty="0" smtClean="0">
            <a:solidFill>
              <a:srgbClr val="7030A0"/>
            </a:solidFill>
          </a:endParaRPr>
        </a:p>
      </dsp:txBody>
      <dsp:txXfrm>
        <a:off x="4063245" y="4779365"/>
        <a:ext cx="3031853" cy="571697"/>
      </dsp:txXfrm>
    </dsp:sp>
    <dsp:sp modelId="{A95E3589-D10A-4BAC-B77A-0FDDDDA7B4A1}">
      <dsp:nvSpPr>
        <dsp:cNvPr id="0" name=""/>
        <dsp:cNvSpPr/>
      </dsp:nvSpPr>
      <dsp:spPr>
        <a:xfrm>
          <a:off x="4072088" y="3983221"/>
          <a:ext cx="3014168" cy="631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/>
            <a:t>Hodnotící </a:t>
          </a:r>
          <a:r>
            <a:rPr lang="cs-CZ" sz="1600" b="1" kern="1200" noProof="0" dirty="0" smtClean="0"/>
            <a:t>dotazníky žáci</a:t>
          </a:r>
          <a:endParaRPr lang="en-GB" sz="1600" b="1" kern="1200" noProof="0" dirty="0"/>
        </a:p>
      </dsp:txBody>
      <dsp:txXfrm>
        <a:off x="4090588" y="4001721"/>
        <a:ext cx="2977168" cy="594631"/>
      </dsp:txXfrm>
    </dsp:sp>
    <dsp:sp modelId="{FCB9C498-55AB-4478-AC74-4CF4BC247A04}">
      <dsp:nvSpPr>
        <dsp:cNvPr id="0" name=""/>
        <dsp:cNvSpPr/>
      </dsp:nvSpPr>
      <dsp:spPr>
        <a:xfrm>
          <a:off x="7491899" y="0"/>
          <a:ext cx="3565712" cy="552129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400" b="1" u="sng" kern="1200" noProof="0" dirty="0" smtClean="0"/>
            <a:t>školní zdroje dat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000" b="1" kern="1200" noProof="0" dirty="0" smtClean="0"/>
            <a:t>orientováno na dokumenty a procesy</a:t>
          </a:r>
          <a:endParaRPr lang="en-GB" sz="2000" b="1" kern="1200" noProof="0" dirty="0"/>
        </a:p>
      </dsp:txBody>
      <dsp:txXfrm>
        <a:off x="7491899" y="0"/>
        <a:ext cx="3565712" cy="1656387"/>
      </dsp:txXfrm>
    </dsp:sp>
    <dsp:sp modelId="{59120D43-3748-4C96-B0B7-87BDAFB9CE8C}">
      <dsp:nvSpPr>
        <dsp:cNvPr id="0" name=""/>
        <dsp:cNvSpPr/>
      </dsp:nvSpPr>
      <dsp:spPr>
        <a:xfrm>
          <a:off x="8024224" y="1657432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/>
            <a:t>Hodnotící zprávy PPK</a:t>
          </a:r>
          <a:endParaRPr lang="en-GB" sz="1600" b="1" kern="1200" noProof="0" dirty="0"/>
        </a:p>
      </dsp:txBody>
      <dsp:txXfrm>
        <a:off x="8042932" y="1676140"/>
        <a:ext cx="2815153" cy="601320"/>
      </dsp:txXfrm>
    </dsp:sp>
    <dsp:sp modelId="{1B6AA749-ED8C-4D8A-9485-DB1CF97CBC09}">
      <dsp:nvSpPr>
        <dsp:cNvPr id="0" name=""/>
        <dsp:cNvSpPr/>
      </dsp:nvSpPr>
      <dsp:spPr>
        <a:xfrm>
          <a:off x="8024224" y="2394435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noProof="0" dirty="0" smtClean="0"/>
            <a:t>Vyhodnocení ŠAP - PPK</a:t>
          </a:r>
          <a:endParaRPr lang="en-GB" sz="1600" b="1" kern="1200" noProof="0" dirty="0"/>
        </a:p>
      </dsp:txBody>
      <dsp:txXfrm>
        <a:off x="8042932" y="2413143"/>
        <a:ext cx="2815153" cy="601320"/>
      </dsp:txXfrm>
    </dsp:sp>
    <dsp:sp modelId="{D6199000-6AC0-4EFF-9BA6-F63B70F42B55}">
      <dsp:nvSpPr>
        <dsp:cNvPr id="0" name=""/>
        <dsp:cNvSpPr/>
      </dsp:nvSpPr>
      <dsp:spPr>
        <a:xfrm>
          <a:off x="8024224" y="3131439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baseline="0" noProof="0" dirty="0" smtClean="0"/>
            <a:t>Plnění plánu DVPP</a:t>
          </a:r>
          <a:endParaRPr lang="en-GB" sz="1600" b="1" kern="1200" noProof="0" dirty="0"/>
        </a:p>
      </dsp:txBody>
      <dsp:txXfrm>
        <a:off x="8042932" y="3150147"/>
        <a:ext cx="2815153" cy="601320"/>
      </dsp:txXfrm>
    </dsp:sp>
    <dsp:sp modelId="{4590626B-5C60-423F-BE7A-BD0F620314AA}">
      <dsp:nvSpPr>
        <dsp:cNvPr id="0" name=""/>
        <dsp:cNvSpPr/>
      </dsp:nvSpPr>
      <dsp:spPr>
        <a:xfrm>
          <a:off x="8024224" y="3868442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noProof="0" dirty="0" smtClean="0"/>
            <a:t>Hodnocení plnění ŠVP</a:t>
          </a:r>
          <a:endParaRPr lang="en-GB" sz="1800" b="1" kern="1200" noProof="0" dirty="0"/>
        </a:p>
      </dsp:txBody>
      <dsp:txXfrm>
        <a:off x="8042932" y="3887150"/>
        <a:ext cx="2815153" cy="601320"/>
      </dsp:txXfrm>
    </dsp:sp>
    <dsp:sp modelId="{5B3047FE-7A1A-417D-A04C-A977911A0969}">
      <dsp:nvSpPr>
        <dsp:cNvPr id="0" name=""/>
        <dsp:cNvSpPr/>
      </dsp:nvSpPr>
      <dsp:spPr>
        <a:xfrm>
          <a:off x="8024224" y="4605446"/>
          <a:ext cx="2852569" cy="6387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noProof="0" dirty="0" smtClean="0"/>
            <a:t>Výměna zkušeností mezi školami /</a:t>
          </a:r>
          <a:r>
            <a:rPr lang="cs-CZ" sz="1800" b="1" kern="1200" noProof="0" smtClean="0"/>
            <a:t>mezinárodní </a:t>
          </a:r>
          <a:endParaRPr lang="en-GB" sz="1800" b="1" kern="1200" noProof="0" dirty="0"/>
        </a:p>
      </dsp:txBody>
      <dsp:txXfrm>
        <a:off x="8042932" y="4624154"/>
        <a:ext cx="2815153" cy="6013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B8B55-2ED3-4012-8E26-5DF4470A4DA0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9550E-73DD-4096-9DE4-1BC124D5F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0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rgbClr val="010203"/>
                </a:solidFill>
              </a:rPr>
              <a:t>Administrated by: capital city </a:t>
            </a:r>
            <a:r>
              <a:rPr lang="en-GB" sz="1200" dirty="0" err="1" smtClean="0">
                <a:solidFill>
                  <a:srgbClr val="010203"/>
                </a:solidFill>
              </a:rPr>
              <a:t>Prag</a:t>
            </a:r>
            <a:r>
              <a:rPr lang="cs-CZ" sz="1200" dirty="0" err="1" smtClean="0">
                <a:solidFill>
                  <a:srgbClr val="010203"/>
                </a:solidFill>
              </a:rPr>
              <a:t>ue</a:t>
            </a:r>
            <a:r>
              <a:rPr lang="en-GB" sz="1200" dirty="0" smtClean="0">
                <a:solidFill>
                  <a:srgbClr val="010203"/>
                </a:solidFill>
              </a:rPr>
              <a:t> – (</a:t>
            </a:r>
            <a:r>
              <a:rPr lang="en-GB" sz="1100" dirty="0" smtClean="0">
                <a:solidFill>
                  <a:srgbClr val="010203"/>
                </a:solidFill>
              </a:rPr>
              <a:t>we are „state“ school without any fee)</a:t>
            </a:r>
            <a:endParaRPr lang="cs-CZ" sz="1100" dirty="0" smtClean="0">
              <a:solidFill>
                <a:srgbClr val="010203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smtClean="0"/>
              <a:t>Each study field is studied for 4 years and </a:t>
            </a:r>
            <a:r>
              <a:rPr lang="cs-CZ" sz="1100" dirty="0" err="1" smtClean="0"/>
              <a:t>is</a:t>
            </a:r>
            <a:r>
              <a:rPr lang="cs-CZ" sz="1100" dirty="0" smtClean="0"/>
              <a:t> </a:t>
            </a:r>
            <a:r>
              <a:rPr lang="en-GB" sz="1100" dirty="0" smtClean="0"/>
              <a:t>completed with the </a:t>
            </a:r>
            <a:r>
              <a:rPr lang="en-GB" sz="1100" dirty="0" err="1" smtClean="0"/>
              <a:t>Maturita</a:t>
            </a:r>
            <a:r>
              <a:rPr lang="en-GB" sz="1100" dirty="0" smtClean="0"/>
              <a:t> exam organized by state</a:t>
            </a:r>
            <a:r>
              <a:rPr lang="cs-CZ" sz="110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80% of pupils continue to study at </a:t>
            </a:r>
            <a:r>
              <a:rPr lang="cs-CZ" sz="1100" dirty="0" smtClean="0"/>
              <a:t>university</a:t>
            </a:r>
            <a:r>
              <a:rPr lang="en-US" sz="1100" dirty="0" smtClean="0"/>
              <a:t>, about 20% start working career</a:t>
            </a:r>
            <a:r>
              <a:rPr lang="cs-CZ" sz="1100" dirty="0" smtClean="0"/>
              <a:t> </a:t>
            </a:r>
            <a:r>
              <a:rPr lang="en-US" sz="1100" dirty="0" smtClean="0"/>
              <a:t>mainly in the field of public administration, offices, companies or institutions</a:t>
            </a:r>
            <a:r>
              <a:rPr lang="cs-CZ" sz="1100" dirty="0" smtClean="0"/>
              <a:t>.</a:t>
            </a:r>
            <a:endParaRPr lang="en-GB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noProof="0" dirty="0" smtClean="0">
                <a:solidFill>
                  <a:srgbClr val="010203"/>
                </a:solidFill>
              </a:rPr>
              <a:t>Focused</a:t>
            </a:r>
            <a:r>
              <a:rPr lang="en-GB" sz="1100" baseline="0" noProof="0" dirty="0" smtClean="0">
                <a:solidFill>
                  <a:srgbClr val="010203"/>
                </a:solidFill>
              </a:rPr>
              <a:t> on languages</a:t>
            </a:r>
            <a:r>
              <a:rPr lang="cs-CZ" sz="1100" baseline="0" dirty="0" smtClean="0">
                <a:solidFill>
                  <a:srgbClr val="010203"/>
                </a:solidFill>
              </a:rPr>
              <a:t>: </a:t>
            </a:r>
            <a:r>
              <a:rPr lang="en-GB" sz="1200" dirty="0" smtClean="0"/>
              <a:t>English</a:t>
            </a:r>
            <a:r>
              <a:rPr lang="cs-CZ" sz="1200" baseline="0" dirty="0" smtClean="0"/>
              <a:t> </a:t>
            </a:r>
            <a:r>
              <a:rPr lang="cs-CZ" sz="1200" baseline="0" dirty="0" err="1" smtClean="0"/>
              <a:t>is</a:t>
            </a:r>
            <a:r>
              <a:rPr lang="cs-CZ" sz="1200" baseline="0" dirty="0" smtClean="0"/>
              <a:t> </a:t>
            </a:r>
            <a:r>
              <a:rPr lang="en-GB" sz="1200" dirty="0" smtClean="0"/>
              <a:t>the primary language, German, Spanish,</a:t>
            </a:r>
            <a:r>
              <a:rPr lang="cs-CZ" sz="1200" dirty="0" smtClean="0"/>
              <a:t> </a:t>
            </a:r>
            <a:r>
              <a:rPr lang="en-GB" sz="1200" dirty="0" smtClean="0"/>
              <a:t>French or Russian  has to be chosen obligatory as the second language)</a:t>
            </a:r>
            <a:r>
              <a:rPr lang="cs-CZ" sz="1200" dirty="0" smtClean="0"/>
              <a:t> – zjednodušit</a:t>
            </a:r>
            <a:r>
              <a:rPr lang="cs-CZ" sz="1200" baseline="0" dirty="0" smtClean="0"/>
              <a:t> větu</a:t>
            </a:r>
            <a:r>
              <a:rPr lang="cs-CZ" sz="1200" dirty="0" smtClean="0"/>
              <a:t>.</a:t>
            </a:r>
            <a:endParaRPr lang="en-GB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aseline="0" dirty="0" smtClean="0"/>
              <a:t>zjednodušit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aseline="0" dirty="0" smtClean="0"/>
              <a:t>INTERNSHIPS – cílové destinace jen zmínit -</a:t>
            </a:r>
            <a:r>
              <a:rPr lang="cs-CZ" sz="1200" dirty="0" smtClean="0"/>
              <a:t>(Great </a:t>
            </a:r>
            <a:r>
              <a:rPr lang="cs-CZ" sz="1200" dirty="0" err="1" smtClean="0"/>
              <a:t>Britain</a:t>
            </a:r>
            <a:r>
              <a:rPr lang="cs-CZ" sz="1200" dirty="0" smtClean="0"/>
              <a:t>, </a:t>
            </a:r>
            <a:r>
              <a:rPr lang="cs-CZ" sz="1200" dirty="0" err="1" smtClean="0"/>
              <a:t>Irland</a:t>
            </a:r>
            <a:r>
              <a:rPr lang="cs-CZ" sz="1200" dirty="0" smtClean="0"/>
              <a:t>, </a:t>
            </a:r>
            <a:r>
              <a:rPr lang="cs-CZ" sz="1200" dirty="0" err="1" smtClean="0"/>
              <a:t>Germany</a:t>
            </a:r>
            <a:r>
              <a:rPr lang="cs-CZ" sz="1200" dirty="0" smtClean="0"/>
              <a:t>, </a:t>
            </a:r>
            <a:r>
              <a:rPr lang="cs-CZ" sz="1200" dirty="0" err="1" smtClean="0"/>
              <a:t>Spain</a:t>
            </a:r>
            <a:r>
              <a:rPr lang="cs-CZ" sz="1200" dirty="0" smtClean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5EE49-5803-42A0-823F-FF65B4038B1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0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noProof="0" dirty="0" smtClean="0"/>
              <a:t>The school</a:t>
            </a:r>
            <a:r>
              <a:rPr lang="en-GB" sz="1200" baseline="0" noProof="0" dirty="0" smtClean="0"/>
              <a:t> </a:t>
            </a:r>
            <a:r>
              <a:rPr lang="cs-CZ" sz="1200" baseline="0" dirty="0" smtClean="0"/>
              <a:t>management </a:t>
            </a:r>
            <a:r>
              <a:rPr lang="en-GB" sz="1200" baseline="0" noProof="0" dirty="0" smtClean="0"/>
              <a:t>sys</a:t>
            </a:r>
            <a:r>
              <a:rPr lang="cs-CZ" sz="1200" baseline="0" noProof="0" dirty="0" smtClean="0"/>
              <a:t>tem </a:t>
            </a:r>
            <a:r>
              <a:rPr lang="en-GB" sz="1200" baseline="0" noProof="0" dirty="0" smtClean="0"/>
              <a:t>is made up of the headmaster and three Deputy headmaster and Preventive team.</a:t>
            </a:r>
          </a:p>
          <a:p>
            <a:pPr marL="0" indent="0">
              <a:buNone/>
            </a:pPr>
            <a:endParaRPr lang="en-GB" sz="1200" baseline="0" noProof="0" dirty="0" smtClean="0"/>
          </a:p>
          <a:p>
            <a:pPr marL="0" indent="0">
              <a:buNone/>
            </a:pPr>
            <a:r>
              <a:rPr lang="en-GB" sz="1200" baseline="0" noProof="0" dirty="0" smtClean="0"/>
              <a:t>We follow the </a:t>
            </a:r>
            <a:r>
              <a:rPr lang="en-GB" sz="1200" b="1" baseline="0" noProof="0" dirty="0" smtClean="0"/>
              <a:t>bottom up approach</a:t>
            </a:r>
            <a:r>
              <a:rPr lang="en-GB" sz="1200" baseline="0" noProof="0" dirty="0" smtClean="0"/>
              <a:t>, the Chair of the subject committee – the head teachers</a:t>
            </a:r>
            <a:r>
              <a:rPr lang="cs-CZ" sz="1200" baseline="0" noProof="0" dirty="0" smtClean="0"/>
              <a:t> - </a:t>
            </a:r>
            <a:r>
              <a:rPr lang="en-GB" sz="1200" baseline="0" noProof="0" dirty="0" smtClean="0"/>
              <a:t> are key important for the school management. They implement suggestions and Idea</a:t>
            </a:r>
            <a:r>
              <a:rPr lang="cs-CZ" sz="1200" baseline="0" noProof="0" dirty="0" smtClean="0"/>
              <a:t>s</a:t>
            </a:r>
            <a:r>
              <a:rPr lang="en-GB" sz="1200" baseline="0" noProof="0" dirty="0" smtClean="0"/>
              <a:t> and innovative approach received from the teacher. </a:t>
            </a:r>
          </a:p>
          <a:p>
            <a:pPr marL="0" indent="0">
              <a:buNone/>
            </a:pPr>
            <a:r>
              <a:rPr lang="en-GB" sz="1200" baseline="0" noProof="0" dirty="0" smtClean="0"/>
              <a:t>And this enables us to avoid overlaps in education and the provision of education more effective. </a:t>
            </a:r>
            <a:endParaRPr lang="cs-CZ" sz="1200" baseline="0" noProof="0" dirty="0" smtClean="0"/>
          </a:p>
          <a:p>
            <a:pPr marL="0" indent="0">
              <a:buNone/>
            </a:pPr>
            <a:r>
              <a:rPr lang="en-US" sz="1200" baseline="0" noProof="0" dirty="0" smtClean="0"/>
              <a:t>The preventive team not only supports disadvantaged pupils but also contributes to a good climate in school</a:t>
            </a:r>
            <a:r>
              <a:rPr lang="cs-CZ" sz="1200" baseline="0" noProof="0" dirty="0" smtClean="0"/>
              <a:t>.</a:t>
            </a:r>
          </a:p>
          <a:p>
            <a:pPr marL="0" indent="0">
              <a:buNone/>
            </a:pPr>
            <a:endParaRPr lang="cs-CZ" sz="1200" baseline="0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 smtClean="0"/>
              <a:t>All of</a:t>
            </a:r>
            <a:r>
              <a:rPr lang="en-GB" sz="1200" baseline="0" noProof="0" dirty="0" smtClean="0"/>
              <a:t> has regularly meeting in different intensity.</a:t>
            </a:r>
            <a:endParaRPr lang="en-GB" sz="1200" noProof="0" dirty="0" smtClean="0"/>
          </a:p>
          <a:p>
            <a:pPr marL="0" indent="0">
              <a:buNone/>
            </a:pPr>
            <a:r>
              <a:rPr lang="en-GB" sz="1200" baseline="0" noProof="0" dirty="0" smtClean="0"/>
              <a:t>Headmaster + Deputy Headmasters – Once every fortnight</a:t>
            </a:r>
          </a:p>
          <a:p>
            <a:pPr marL="0" indent="0">
              <a:buNone/>
            </a:pPr>
            <a:r>
              <a:rPr lang="en-GB" sz="1200" baseline="0" noProof="0" dirty="0" smtClean="0"/>
              <a:t>Head teachers and teachers </a:t>
            </a:r>
            <a:r>
              <a:rPr lang="cs-CZ" sz="1200" baseline="0" noProof="0" dirty="0" smtClean="0"/>
              <a:t>- </a:t>
            </a:r>
            <a:r>
              <a:rPr lang="en-US" sz="1200" baseline="0" noProof="0" dirty="0" smtClean="0"/>
              <a:t>At least five times a year</a:t>
            </a:r>
            <a:endParaRPr lang="cs-CZ" sz="1200" baseline="0" noProof="0" dirty="0" smtClean="0"/>
          </a:p>
          <a:p>
            <a:pPr marL="0" indent="0">
              <a:buNone/>
            </a:pPr>
            <a:r>
              <a:rPr lang="en-GB" sz="1200" baseline="0" noProof="0" dirty="0" smtClean="0"/>
              <a:t>Head teachers and Deputy Headmasters and Headmaster + Preventive team – at least twice a year</a:t>
            </a:r>
            <a:r>
              <a:rPr lang="cs-CZ" sz="1200" baseline="0" noProof="0" dirty="0" smtClean="0"/>
              <a:t>.</a:t>
            </a:r>
          </a:p>
          <a:p>
            <a:pPr marL="0" indent="0">
              <a:buNone/>
            </a:pPr>
            <a:r>
              <a:rPr lang="en-GB" sz="1200" baseline="0" noProof="0" dirty="0" smtClean="0"/>
              <a:t>Once a year – there is a two days teambuilding </a:t>
            </a:r>
            <a:r>
              <a:rPr lang="cs-CZ" sz="1200" baseline="0" noProof="0" dirty="0" smtClean="0"/>
              <a:t>(</a:t>
            </a:r>
            <a:r>
              <a:rPr lang="en-GB" sz="1200" baseline="0" noProof="0" dirty="0" smtClean="0"/>
              <a:t>out of school</a:t>
            </a:r>
            <a:r>
              <a:rPr lang="cs-CZ" sz="1200" baseline="0" noProof="0" dirty="0" smtClean="0"/>
              <a:t>)</a:t>
            </a:r>
            <a:r>
              <a:rPr lang="en-GB" sz="1200" baseline="0" noProof="0" dirty="0" smtClean="0"/>
              <a:t> – all teacher have the possibility to ask the</a:t>
            </a:r>
            <a:r>
              <a:rPr lang="cs-CZ" sz="1200" baseline="0" noProof="0" dirty="0" smtClean="0"/>
              <a:t> </a:t>
            </a:r>
            <a:r>
              <a:rPr lang="en-GB" sz="1200" baseline="0" noProof="0" dirty="0" smtClean="0"/>
              <a:t>Headmaster and Deputy Headmaster</a:t>
            </a:r>
            <a:r>
              <a:rPr lang="cs-CZ" sz="1200" baseline="0" noProof="0" dirty="0" smtClean="0"/>
              <a:t>s</a:t>
            </a:r>
            <a:r>
              <a:rPr lang="en-GB" sz="1200" baseline="0" noProof="0" dirty="0" smtClean="0"/>
              <a:t> questions directly</a:t>
            </a:r>
            <a:r>
              <a:rPr lang="cs-CZ" sz="1200" baseline="0" noProof="0" dirty="0" smtClean="0"/>
              <a:t> and </a:t>
            </a:r>
            <a:r>
              <a:rPr lang="en-GB" sz="1200" baseline="0" noProof="0" dirty="0" smtClean="0"/>
              <a:t>evaluate their activities</a:t>
            </a:r>
            <a:r>
              <a:rPr lang="cs-CZ" sz="1200" baseline="0" noProof="0" dirty="0" smtClean="0"/>
              <a:t>.</a:t>
            </a:r>
            <a:endParaRPr lang="en-GB" sz="1200" baseline="0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noProof="0" dirty="0" smtClean="0"/>
              <a:t>O</a:t>
            </a:r>
            <a:r>
              <a:rPr lang="en-GB" sz="1200" noProof="0" dirty="0" err="1" smtClean="0"/>
              <a:t>nce</a:t>
            </a:r>
            <a:r>
              <a:rPr lang="en-US" sz="1200" noProof="0" dirty="0" smtClean="0"/>
              <a:t> a year there is a personal evaluation interview between the </a:t>
            </a:r>
            <a:r>
              <a:rPr lang="en-GB" sz="1200" noProof="0" dirty="0" smtClean="0"/>
              <a:t>headmaster</a:t>
            </a:r>
            <a:r>
              <a:rPr lang="cs-CZ" sz="1200" noProof="0" dirty="0" smtClean="0"/>
              <a:t> </a:t>
            </a:r>
            <a:r>
              <a:rPr lang="en-US" sz="1200" noProof="0" dirty="0" smtClean="0"/>
              <a:t>and the teacher</a:t>
            </a:r>
            <a:r>
              <a:rPr lang="cs-CZ" sz="1200" noProof="0" dirty="0" smtClean="0"/>
              <a:t>.</a:t>
            </a:r>
            <a:endParaRPr lang="cs-CZ" sz="1200" dirty="0" smtClean="0"/>
          </a:p>
          <a:p>
            <a:pPr marL="0" indent="0">
              <a:buNone/>
            </a:pPr>
            <a:endParaRPr lang="cs-CZ" sz="1200" baseline="0" noProof="0" dirty="0" smtClean="0"/>
          </a:p>
          <a:p>
            <a:pPr marL="0" indent="0">
              <a:buNone/>
            </a:pPr>
            <a:r>
              <a:rPr lang="en-GB" sz="1200" baseline="0" noProof="0" dirty="0" smtClean="0"/>
              <a:t>You can become a class teacher after your first year at our school. The class teacher get extra pay or notebooks </a:t>
            </a:r>
            <a:r>
              <a:rPr lang="en-GB" sz="1200" baseline="0" noProof="0" dirty="0" err="1" smtClean="0"/>
              <a:t>etc</a:t>
            </a:r>
            <a:r>
              <a:rPr lang="cs-CZ" sz="1200" baseline="0" noProof="0" dirty="0" smtClean="0"/>
              <a:t>….</a:t>
            </a:r>
            <a:endParaRPr lang="en-GB" sz="1200" baseline="0" noProof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5EE49-5803-42A0-823F-FF65B4038B1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070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Do čeho jsou vyučující zapojeni?</a:t>
            </a:r>
          </a:p>
          <a:p>
            <a:pPr lvl="0"/>
            <a:r>
              <a:rPr lang="cs-CZ" sz="1200" dirty="0" smtClean="0"/>
              <a:t>Plán CPD </a:t>
            </a:r>
            <a:r>
              <a:rPr lang="cs-CZ" sz="1200" dirty="0" err="1" smtClean="0"/>
              <a:t>plan</a:t>
            </a:r>
            <a:r>
              <a:rPr lang="cs-CZ" sz="1200" dirty="0" smtClean="0"/>
              <a:t>– (</a:t>
            </a:r>
            <a:r>
              <a:rPr lang="cs-CZ" sz="1200" dirty="0" err="1" smtClean="0"/>
              <a:t>Continues</a:t>
            </a:r>
            <a:r>
              <a:rPr lang="cs-CZ" sz="1200" dirty="0" smtClean="0"/>
              <a:t> </a:t>
            </a:r>
            <a:r>
              <a:rPr lang="cs-CZ" sz="1200" dirty="0" err="1" smtClean="0"/>
              <a:t>professional</a:t>
            </a:r>
            <a:r>
              <a:rPr lang="cs-CZ" sz="1200" dirty="0" smtClean="0"/>
              <a:t> </a:t>
            </a:r>
            <a:r>
              <a:rPr lang="cs-CZ" sz="1200" dirty="0" err="1" smtClean="0"/>
              <a:t>development</a:t>
            </a:r>
            <a:r>
              <a:rPr lang="cs-CZ" sz="1200" dirty="0" smtClean="0"/>
              <a:t>)  - povinným dokumentem školy</a:t>
            </a:r>
          </a:p>
          <a:p>
            <a:pPr lvl="0"/>
            <a:r>
              <a:rPr lang="cs-CZ" sz="1200" dirty="0" smtClean="0"/>
              <a:t>sestavuje ZŘŠ na základě požadavků učitelů</a:t>
            </a:r>
            <a:r>
              <a:rPr lang="cs-CZ" sz="1200" baseline="0" dirty="0" smtClean="0"/>
              <a:t> – dotazník zpětné vazby, portfolia pedagoga, musí zdůvodnit proč chce kurz absolvovat, musí odevzdat zpětnou vazbu, musí sdílet materiály ze školení, účast na vzdělávání je u nás dobrovolná</a:t>
            </a:r>
            <a:endParaRPr lang="cs-CZ" sz="1200" dirty="0" smtClean="0"/>
          </a:p>
          <a:p>
            <a:pPr lvl="0"/>
            <a:r>
              <a:rPr lang="cs-CZ" sz="1200" dirty="0" smtClean="0"/>
              <a:t>sestavuje se pro každý </a:t>
            </a:r>
            <a:r>
              <a:rPr lang="cs-CZ" sz="1200" dirty="0" err="1" smtClean="0"/>
              <a:t>šk</a:t>
            </a:r>
            <a:r>
              <a:rPr lang="cs-CZ" sz="1200" dirty="0" smtClean="0"/>
              <a:t>. rok – vyhodnocuje se na konci </a:t>
            </a:r>
            <a:r>
              <a:rPr lang="cs-CZ" sz="1200" dirty="0" err="1" smtClean="0"/>
              <a:t>šk</a:t>
            </a:r>
            <a:r>
              <a:rPr lang="cs-CZ" sz="1200" dirty="0" smtClean="0"/>
              <a:t>. roku – </a:t>
            </a:r>
          </a:p>
          <a:p>
            <a:pPr lvl="0"/>
            <a:endParaRPr lang="cs-CZ" sz="1200" dirty="0" smtClean="0"/>
          </a:p>
          <a:p>
            <a:pPr lvl="0"/>
            <a:r>
              <a:rPr lang="cs-CZ" sz="1200" dirty="0" smtClean="0"/>
              <a:t> podklad pro ŠAP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ŠVP</a:t>
            </a:r>
            <a:r>
              <a:rPr lang="cs-CZ" sz="1200" baseline="0" dirty="0" smtClean="0"/>
              <a:t> - </a:t>
            </a:r>
            <a:r>
              <a:rPr lang="cs-CZ" sz="1200" dirty="0" smtClean="0"/>
              <a:t>konkretizuje výsledky vzdělávání dle potřeb</a:t>
            </a:r>
            <a:r>
              <a:rPr lang="cs-CZ" sz="1200" baseline="0" dirty="0" smtClean="0"/>
              <a:t> školy a </a:t>
            </a:r>
            <a:r>
              <a:rPr lang="cs-CZ" sz="1200" dirty="0" smtClean="0"/>
              <a:t>s ohledem na jednotlivé obory - sestavuje koordinátor ŠVP na podnět vyučujících – zejména ve spolupráci s předsedy PK - úprava možná dle potřeb školy – u nás cca po 3 – 4 letech </a:t>
            </a:r>
          </a:p>
          <a:p>
            <a:pPr lvl="0"/>
            <a:r>
              <a:rPr lang="cs-CZ" sz="1200" dirty="0" smtClean="0"/>
              <a:t>ŠAP - posiluje strategické plánování na škole v klíčových oblastech - sestavuje koordinátor pro ŠAP ( u nás ZŘŠ) společně s předsedy PK</a:t>
            </a:r>
          </a:p>
          <a:p>
            <a:pPr lvl="0"/>
            <a:r>
              <a:rPr lang="cs-CZ" sz="1200" dirty="0" smtClean="0"/>
              <a:t>plán na 3 roky - následné zhodnocení a vytvoření ŠAP II</a:t>
            </a:r>
            <a:endParaRPr lang="cs-CZ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5EE49-5803-42A0-823F-FF65B4038B1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183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dirty="0" smtClean="0"/>
              <a:t>Odkud získáváme informace pro hodnocení kvality?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implement school education program it is important to collect data both externally – Nation-wide data and internally – School data.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quality of education is provided by management of school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director,..ŽŘS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Head teachers). We use the same structured template for monitoring share the information between us.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Graduates tracking –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absolventi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every 2-3 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problematicly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data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potřebujeme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ale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sběr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není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dostatečně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organizovan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DATA – DOCUMENTS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Evaluation reports from head teachers – 4 times a year – fulfilling of the school education plan ŠVP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Continuous reports from HT – fulfilling SAP – ŠAP – meetings twice a year with Deputy Headmaster for project management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Fulfilling CPD Plan  - controlled and done by Deputy Headmaster for project management – twice a year – this has a close connection to the ESF projects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Internships abroad and domestic – results from internships are evaluated by teachers of vocational subjects based on ECVET units and evaluation reports from employers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5EE49-5803-42A0-823F-FF65B4038B1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719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 smtClean="0"/>
              <a:t>Head teachers</a:t>
            </a:r>
            <a:r>
              <a:rPr lang="en-GB" baseline="0" noProof="0" dirty="0" smtClean="0"/>
              <a:t> – </a:t>
            </a:r>
            <a:r>
              <a:rPr lang="en-GB" sz="1200" b="1" noProof="0" dirty="0" smtClean="0"/>
              <a:t>key position and importance for school management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 smtClean="0"/>
              <a:t>– </a:t>
            </a:r>
            <a:r>
              <a:rPr lang="en-GB" noProof="0" dirty="0" smtClean="0"/>
              <a:t>this system enables us to avoid overlaps in education and the provision of education more effective due to involvement </a:t>
            </a:r>
            <a:endParaRPr lang="cs-CZ" dirty="0" smtClean="0"/>
          </a:p>
          <a:p>
            <a:r>
              <a:rPr lang="en-GB" noProof="0" dirty="0" smtClean="0"/>
              <a:t>of all teachers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- </a:t>
            </a:r>
            <a:r>
              <a:rPr lang="en-GB" baseline="0" noProof="0" dirty="0" smtClean="0"/>
              <a:t>they get and afford benefits (mobile tariffs, notebooks)</a:t>
            </a:r>
            <a:endParaRPr lang="en-GB" noProof="0" dirty="0" smtClean="0"/>
          </a:p>
          <a:p>
            <a:endParaRPr lang="cs-CZ" dirty="0" smtClean="0"/>
          </a:p>
          <a:p>
            <a:r>
              <a:rPr lang="cs-CZ" dirty="0" smtClean="0"/>
              <a:t>INTERNSHIPS</a:t>
            </a:r>
            <a:r>
              <a:rPr lang="cs-CZ" baseline="0" dirty="0" smtClean="0"/>
              <a:t> IN CZE AND ABROAD</a:t>
            </a:r>
          </a:p>
          <a:p>
            <a:pPr lvl="0" rtl="0"/>
            <a:r>
              <a:rPr lang="cs-CZ" dirty="0" smtClean="0"/>
              <a:t>- </a:t>
            </a:r>
            <a:r>
              <a:rPr lang="en-US" dirty="0" smtClean="0"/>
              <a:t>to establish the position of school coordinator and employer - financially supported by the ESF project by Ministry of Education – </a:t>
            </a:r>
            <a:r>
              <a:rPr lang="en-GB" noProof="0" dirty="0" smtClean="0"/>
              <a:t>it should</a:t>
            </a:r>
            <a:r>
              <a:rPr lang="en-GB" baseline="0" noProof="0" dirty="0" smtClean="0"/>
              <a:t> ensure </a:t>
            </a:r>
            <a:r>
              <a:rPr lang="en-US" dirty="0" smtClean="0"/>
              <a:t>sustainability for future</a:t>
            </a:r>
            <a:endParaRPr lang="cs-CZ" dirty="0" smtClean="0"/>
          </a:p>
          <a:p>
            <a:pPr lvl="0"/>
            <a:r>
              <a:rPr lang="cs-CZ" dirty="0" smtClean="0"/>
              <a:t>- </a:t>
            </a:r>
            <a:r>
              <a:rPr lang="en-US" dirty="0" smtClean="0"/>
              <a:t>to introduce student</a:t>
            </a:r>
            <a:r>
              <a:rPr lang="cs-CZ" dirty="0" smtClean="0"/>
              <a:t>´s</a:t>
            </a:r>
            <a:r>
              <a:rPr lang="en-US" dirty="0" smtClean="0"/>
              <a:t> portfolios for </a:t>
            </a:r>
            <a:r>
              <a:rPr lang="en-GB" noProof="0" dirty="0" smtClean="0"/>
              <a:t>professional internships </a:t>
            </a:r>
            <a:r>
              <a:rPr lang="cs-CZ" dirty="0" smtClean="0"/>
              <a:t>- </a:t>
            </a:r>
            <a:r>
              <a:rPr lang="en-US" dirty="0" smtClean="0"/>
              <a:t>we work with student</a:t>
            </a:r>
            <a:r>
              <a:rPr lang="cs-CZ" dirty="0" smtClean="0"/>
              <a:t>´s</a:t>
            </a:r>
            <a:r>
              <a:rPr lang="en-US" dirty="0" smtClean="0"/>
              <a:t> portfolios and evaluate their impact on the content of the internships and</a:t>
            </a:r>
            <a:r>
              <a:rPr lang="cs-CZ" dirty="0" smtClean="0"/>
              <a:t> on</a:t>
            </a:r>
            <a:r>
              <a:rPr lang="en-US" dirty="0" smtClean="0"/>
              <a:t> the organization</a:t>
            </a:r>
            <a:endParaRPr lang="cs-CZ" dirty="0" smtClean="0"/>
          </a:p>
          <a:p>
            <a:pPr marL="171450" lvl="0" indent="-171450" rtl="0">
              <a:buFontTx/>
              <a:buChar char="-"/>
            </a:pPr>
            <a:r>
              <a:rPr lang="en-GB" noProof="0" dirty="0" smtClean="0"/>
              <a:t>Regular on the spot control  - the</a:t>
            </a:r>
            <a:r>
              <a:rPr lang="en-GB" baseline="0" noProof="0" dirty="0" smtClean="0"/>
              <a:t> aim is to improve communication with employers</a:t>
            </a:r>
            <a:endParaRPr lang="en-GB" noProof="0" dirty="0" smtClean="0"/>
          </a:p>
          <a:p>
            <a:pPr lvl="0" rtl="0"/>
            <a:r>
              <a:rPr lang="cs-CZ" dirty="0" smtClean="0"/>
              <a:t>- </a:t>
            </a:r>
            <a:r>
              <a:rPr lang="en-US" dirty="0" smtClean="0"/>
              <a:t>to extend the length of the internship</a:t>
            </a:r>
            <a:r>
              <a:rPr lang="cs-CZ" dirty="0" smtClean="0"/>
              <a:t>s </a:t>
            </a:r>
            <a:r>
              <a:rPr lang="en-GB" noProof="0" dirty="0" smtClean="0"/>
              <a:t>abroad</a:t>
            </a:r>
          </a:p>
          <a:p>
            <a:pPr lvl="0" rtl="0"/>
            <a:r>
              <a:rPr lang="cs-CZ" noProof="0" dirty="0" smtClean="0"/>
              <a:t>- </a:t>
            </a:r>
            <a:r>
              <a:rPr lang="en-GB" noProof="0" dirty="0" smtClean="0"/>
              <a:t>to introduce professional language</a:t>
            </a:r>
          </a:p>
          <a:p>
            <a:pPr lvl="0" rtl="0"/>
            <a:r>
              <a:rPr lang="cs-CZ" dirty="0" smtClean="0"/>
              <a:t>- </a:t>
            </a:r>
            <a:r>
              <a:rPr lang="en-US" dirty="0" smtClean="0"/>
              <a:t>to establish the position of the project manager</a:t>
            </a:r>
            <a:endParaRPr lang="cs-CZ" dirty="0" smtClean="0"/>
          </a:p>
          <a:p>
            <a:pPr lvl="0" rtl="0"/>
            <a:r>
              <a:rPr lang="cs-CZ" noProof="0" dirty="0" smtClean="0"/>
              <a:t>- </a:t>
            </a:r>
            <a:r>
              <a:rPr lang="en-GB" noProof="0" dirty="0" smtClean="0"/>
              <a:t>organize meetings with coordinator and employer</a:t>
            </a:r>
          </a:p>
          <a:p>
            <a:pPr marL="0" lvl="0" indent="0" rtl="0">
              <a:buFontTx/>
              <a:buNone/>
            </a:pPr>
            <a:endParaRPr lang="cs-CZ" dirty="0" smtClean="0"/>
          </a:p>
          <a:p>
            <a:r>
              <a:rPr lang="cs-CZ" dirty="0" smtClean="0"/>
              <a:t>CDP PLAN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- </a:t>
            </a:r>
            <a:r>
              <a:rPr lang="en-US" dirty="0" smtClean="0"/>
              <a:t>learning outcomes are shared by teachers and incorporated into the school curriculum</a:t>
            </a:r>
            <a:r>
              <a:rPr lang="cs-CZ" dirty="0" smtClean="0"/>
              <a:t> </a:t>
            </a:r>
            <a:r>
              <a:rPr lang="en-GB" noProof="0" dirty="0" smtClean="0"/>
              <a:t>or into subjects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5EE49-5803-42A0-823F-FF65B4038B1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05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noProof="0" dirty="0" smtClean="0"/>
              <a:t>GRADUATES TRACKING</a:t>
            </a:r>
            <a:r>
              <a:rPr lang="cs-CZ" baseline="0" noProof="0" dirty="0" smtClean="0"/>
              <a:t> – </a:t>
            </a:r>
            <a:r>
              <a:rPr lang="cs-CZ" baseline="0" noProof="0" dirty="0" err="1" smtClean="0"/>
              <a:t>System</a:t>
            </a:r>
            <a:r>
              <a:rPr lang="cs-CZ" baseline="0" noProof="0" dirty="0" smtClean="0"/>
              <a:t> </a:t>
            </a:r>
            <a:r>
              <a:rPr lang="cs-CZ" baseline="0" noProof="0" dirty="0" err="1" smtClean="0"/>
              <a:t>of</a:t>
            </a:r>
            <a:r>
              <a:rPr lang="cs-CZ" baseline="0" noProof="0" dirty="0" smtClean="0"/>
              <a:t> data </a:t>
            </a:r>
            <a:r>
              <a:rPr lang="cs-CZ" baseline="0" noProof="0" dirty="0" err="1" smtClean="0"/>
              <a:t>collection</a:t>
            </a:r>
            <a:r>
              <a:rPr lang="cs-CZ" baseline="0" noProof="0" dirty="0" smtClean="0"/>
              <a:t> - </a:t>
            </a:r>
            <a:r>
              <a:rPr lang="en-GB" noProof="0" dirty="0" smtClean="0"/>
              <a:t>with perspective to increase the number</a:t>
            </a:r>
            <a:r>
              <a:rPr lang="cs-CZ" noProof="0" dirty="0" smtClean="0"/>
              <a:t> </a:t>
            </a:r>
            <a:r>
              <a:rPr lang="en-GB" noProof="0" dirty="0" smtClean="0"/>
              <a:t>of potential cooperating partners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5EE49-5803-42A0-823F-FF65B4038B1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08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4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0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47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3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73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73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22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51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1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28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5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C6C1-E2EE-4302-9197-0172D9088227}" type="datetimeFigureOut">
              <a:rPr lang="cs-CZ" smtClean="0"/>
              <a:t>13. 11. 2018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CB56-0382-470E-B5AA-8CBD37DB5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01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-eu-praha.cz/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kola-eu-praha.cz/de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kola-eu-praha.cz/de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kola-eu-praha.cz/de/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kola-eu-praha.cz/de/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kola-eu-praha.cz/de/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skola-eu-praha.cz/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200727" y="361787"/>
            <a:ext cx="9179237" cy="5618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rgbClr val="0070C0"/>
                </a:solidFill>
                <a:latin typeface="+mn-lt"/>
              </a:rPr>
              <a:t>SOŠ pro administrativu Evropské unie</a:t>
            </a:r>
            <a:endParaRPr lang="en-GB" sz="28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5" name="Picture 3" descr="Škola EU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73016" y="149608"/>
            <a:ext cx="1031033" cy="986205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855720" y="1002830"/>
            <a:ext cx="11098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/>
              <a:t>Z</a:t>
            </a:r>
            <a:r>
              <a:rPr lang="cs-CZ" sz="2400" dirty="0" smtClean="0"/>
              <a:t>aložena </a:t>
            </a:r>
            <a:r>
              <a:rPr lang="en-GB" sz="2400" b="1" dirty="0" smtClean="0"/>
              <a:t>2004</a:t>
            </a:r>
            <a:r>
              <a:rPr lang="cs-CZ" sz="2400" dirty="0" smtClean="0"/>
              <a:t> – zřizovaná MHMP</a:t>
            </a:r>
          </a:p>
          <a:p>
            <a:pPr lvl="0"/>
            <a:r>
              <a:rPr lang="cs-CZ" sz="2400" dirty="0" smtClean="0"/>
              <a:t>860 žáků  - 28 tříd - 75 vyučujících a 25 provozních zaměstnanců</a:t>
            </a:r>
            <a:endParaRPr lang="en-GB" sz="2400" dirty="0"/>
          </a:p>
        </p:txBody>
      </p:sp>
      <p:sp>
        <p:nvSpPr>
          <p:cNvPr id="8" name="Obdélník 7"/>
          <p:cNvSpPr/>
          <p:nvPr/>
        </p:nvSpPr>
        <p:spPr>
          <a:xfrm>
            <a:off x="855720" y="1852923"/>
            <a:ext cx="85563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5 studijních oborů: 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rovoz diplomatických služeb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právní administrativa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řízení lidských zdrojů 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mediální komunikace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bankovnictví</a:t>
            </a:r>
            <a:endParaRPr lang="cs-CZ" sz="1600" dirty="0"/>
          </a:p>
        </p:txBody>
      </p:sp>
      <p:sp>
        <p:nvSpPr>
          <p:cNvPr id="10" name="Zástupný symbol pro text 2"/>
          <p:cNvSpPr txBox="1">
            <a:spLocks/>
          </p:cNvSpPr>
          <p:nvPr/>
        </p:nvSpPr>
        <p:spPr>
          <a:xfrm>
            <a:off x="855720" y="4180344"/>
            <a:ext cx="11198699" cy="26776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lvl="0">
              <a:defRPr sz="2000"/>
            </a:lvl1pPr>
          </a:lstStyle>
          <a:p>
            <a:r>
              <a:rPr lang="cs-CZ" sz="2400" b="1" dirty="0" smtClean="0"/>
              <a:t>Zaměření na jazyky: </a:t>
            </a:r>
          </a:p>
          <a:p>
            <a:r>
              <a:rPr lang="cs-CZ" sz="2400" dirty="0" smtClean="0"/>
              <a:t>AJ - první cizí jazyk </a:t>
            </a:r>
          </a:p>
          <a:p>
            <a:r>
              <a:rPr lang="cs-CZ" sz="2400" dirty="0" smtClean="0"/>
              <a:t>NJ, ŠJ, FJ a RJ - druhé cizí jazyky – povinné</a:t>
            </a:r>
          </a:p>
          <a:p>
            <a:r>
              <a:rPr lang="cs-CZ" sz="2400" dirty="0" smtClean="0"/>
              <a:t>3. cizí jazyky - nepovinné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855720" y="5800661"/>
            <a:ext cx="11098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Odborná praxe:</a:t>
            </a:r>
          </a:p>
          <a:p>
            <a:r>
              <a:rPr lang="cs-CZ" sz="2400" dirty="0" smtClean="0"/>
              <a:t>v ČR – 6 týdnů nebo zahraniční praxe v rámci projektů Erasmus+</a:t>
            </a:r>
          </a:p>
        </p:txBody>
      </p:sp>
    </p:spTree>
    <p:extLst>
      <p:ext uri="{BB962C8B-B14F-4D97-AF65-F5344CB8AC3E}">
        <p14:creationId xmlns:p14="http://schemas.microsoft.com/office/powerpoint/2010/main" val="55655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142" y="183567"/>
            <a:ext cx="9470456" cy="46264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cs-CZ" b="1" dirty="0" smtClean="0"/>
              <a:t>Systém řízení školy</a:t>
            </a:r>
            <a:endParaRPr lang="en-GB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209245"/>
              </p:ext>
            </p:extLst>
          </p:nvPr>
        </p:nvGraphicFramePr>
        <p:xfrm>
          <a:off x="674570" y="646214"/>
          <a:ext cx="11144050" cy="6142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Šipka nahoru 29"/>
          <p:cNvSpPr/>
          <p:nvPr/>
        </p:nvSpPr>
        <p:spPr>
          <a:xfrm>
            <a:off x="1960792" y="4810373"/>
            <a:ext cx="126077" cy="5919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1" name="Šipka nahoru 30"/>
          <p:cNvSpPr/>
          <p:nvPr/>
        </p:nvSpPr>
        <p:spPr>
          <a:xfrm>
            <a:off x="4782771" y="4752629"/>
            <a:ext cx="155957" cy="5620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2" name="Šipka nahoru 31"/>
          <p:cNvSpPr/>
          <p:nvPr/>
        </p:nvSpPr>
        <p:spPr>
          <a:xfrm>
            <a:off x="7377212" y="4668421"/>
            <a:ext cx="151218" cy="6025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4" name="Šipka nahoru 33"/>
          <p:cNvSpPr/>
          <p:nvPr/>
        </p:nvSpPr>
        <p:spPr>
          <a:xfrm>
            <a:off x="1725621" y="3091707"/>
            <a:ext cx="160519" cy="5230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Šipka nahoru 34"/>
          <p:cNvSpPr/>
          <p:nvPr/>
        </p:nvSpPr>
        <p:spPr>
          <a:xfrm>
            <a:off x="4469625" y="3135145"/>
            <a:ext cx="133905" cy="5230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8" name="Šipka nahoru 37"/>
          <p:cNvSpPr/>
          <p:nvPr/>
        </p:nvSpPr>
        <p:spPr>
          <a:xfrm>
            <a:off x="10224332" y="4720820"/>
            <a:ext cx="151410" cy="4834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Šipka nahoru 11"/>
          <p:cNvSpPr/>
          <p:nvPr/>
        </p:nvSpPr>
        <p:spPr>
          <a:xfrm>
            <a:off x="7007065" y="3089729"/>
            <a:ext cx="149089" cy="6177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Šipka nahoru 12"/>
          <p:cNvSpPr/>
          <p:nvPr/>
        </p:nvSpPr>
        <p:spPr>
          <a:xfrm>
            <a:off x="9559689" y="3122485"/>
            <a:ext cx="129847" cy="5484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" name="Picture 3" descr="Škola EU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27592" y="183567"/>
            <a:ext cx="1031033" cy="986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148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40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PLÁNOVÁNÍ </a:t>
            </a:r>
            <a:r>
              <a:rPr lang="cs-CZ" b="1" dirty="0" smtClean="0"/>
              <a:t>- </a:t>
            </a:r>
            <a:r>
              <a:rPr lang="cs-CZ" b="1" dirty="0" smtClean="0">
                <a:solidFill>
                  <a:srgbClr val="CC00CC"/>
                </a:solidFill>
              </a:rPr>
              <a:t>IMPLEMENTACE</a:t>
            </a:r>
            <a:endParaRPr lang="cs-CZ" b="1" dirty="0">
              <a:solidFill>
                <a:srgbClr val="CC00CC"/>
              </a:solidFill>
            </a:endParaRPr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807951"/>
              </p:ext>
            </p:extLst>
          </p:nvPr>
        </p:nvGraphicFramePr>
        <p:xfrm>
          <a:off x="838200" y="1169470"/>
          <a:ext cx="10866120" cy="5688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Škola EU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673287" y="209223"/>
            <a:ext cx="1031033" cy="986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855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8108"/>
            <a:ext cx="10515600" cy="687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50"/>
                </a:solidFill>
              </a:rPr>
              <a:t>VYHODNOCENÍ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20567" y="2259068"/>
            <a:ext cx="10515600" cy="687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3200" b="1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650639"/>
              </p:ext>
            </p:extLst>
          </p:nvPr>
        </p:nvGraphicFramePr>
        <p:xfrm>
          <a:off x="423862" y="1222408"/>
          <a:ext cx="11234737" cy="5521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3" descr="Škola EU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838283" y="208108"/>
            <a:ext cx="1031033" cy="986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945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586" y="203809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REVIZE</a:t>
            </a:r>
            <a:endParaRPr lang="cs-CZ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487687"/>
              </p:ext>
            </p:extLst>
          </p:nvPr>
        </p:nvGraphicFramePr>
        <p:xfrm>
          <a:off x="838199" y="740360"/>
          <a:ext cx="10515600" cy="6117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3" descr="Škola EU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838283" y="53925"/>
            <a:ext cx="1031033" cy="986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867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pPr algn="ctr"/>
            <a:r>
              <a:rPr lang="cs-CZ" b="1" dirty="0" smtClean="0"/>
              <a:t>VÝZVY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223828"/>
              </p:ext>
            </p:extLst>
          </p:nvPr>
        </p:nvGraphicFramePr>
        <p:xfrm>
          <a:off x="838200" y="1223010"/>
          <a:ext cx="1072896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3" descr="Škola EU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838283" y="168225"/>
            <a:ext cx="1031033" cy="986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5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691A99-7CDE-4EA4-B5E2-6D9748B91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48691A99-7CDE-4EA4-B5E2-6D9748B91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8691A99-7CDE-4EA4-B5E2-6D9748B91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8691A99-7CDE-4EA4-B5E2-6D9748B91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48691A99-7CDE-4EA4-B5E2-6D9748B91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62A60B-3920-43BB-BA5A-14E17FB32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7762A60B-3920-43BB-BA5A-14E17FB32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7762A60B-3920-43BB-BA5A-14E17FB32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7762A60B-3920-43BB-BA5A-14E17FB32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7762A60B-3920-43BB-BA5A-14E17FB32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F63057-4489-4A62-ABB9-15C220710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E2F63057-4489-4A62-ABB9-15C220710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E2F63057-4489-4A62-ABB9-15C220710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E2F63057-4489-4A62-ABB9-15C220710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E2F63057-4489-4A62-ABB9-15C220710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2B045D-1819-4EE5-AE1D-EAADDED30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CD2B045D-1819-4EE5-AE1D-EAADDED30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CD2B045D-1819-4EE5-AE1D-EAADDED30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CD2B045D-1819-4EE5-AE1D-EAADDED30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CD2B045D-1819-4EE5-AE1D-EAADDED30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9F8F0F-6876-4DED-801B-7A4CF28FB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409F8F0F-6876-4DED-801B-7A4CF28FB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409F8F0F-6876-4DED-801B-7A4CF28FB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409F8F0F-6876-4DED-801B-7A4CF28FB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409F8F0F-6876-4DED-801B-7A4CF28FB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5E99CE-2293-4233-9534-FEEC72531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EE5E99CE-2293-4233-9534-FEEC72531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EE5E99CE-2293-4233-9534-FEEC72531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EE5E99CE-2293-4233-9534-FEEC72531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EE5E99CE-2293-4233-9534-FEEC72531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A727BE-A1B2-4C07-8EC4-B6D0E6AC2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C2A727BE-A1B2-4C07-8EC4-B6D0E6AC2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C2A727BE-A1B2-4C07-8EC4-B6D0E6AC2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C2A727BE-A1B2-4C07-8EC4-B6D0E6AC2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C2A727BE-A1B2-4C07-8EC4-B6D0E6AC2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EEF8C0-9CAB-4411-9EC0-C417215DB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EEEF8C0-9CAB-4411-9EC0-C417215DB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4EEEF8C0-9CAB-4411-9EC0-C417215DB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4EEEF8C0-9CAB-4411-9EC0-C417215DB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4EEEF8C0-9CAB-4411-9EC0-C417215DB9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264DB7-F91D-43B4-AE2E-B0DBAB279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4D264DB7-F91D-43B4-AE2E-B0DBAB279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4D264DB7-F91D-43B4-AE2E-B0DBAB279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4D264DB7-F91D-43B4-AE2E-B0DBAB279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graphicEl>
                                              <a:dgm id="{4D264DB7-F91D-43B4-AE2E-B0DBAB279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0476B8-F080-457E-A890-42CCF4141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AD0476B8-F080-457E-A890-42CCF4141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AD0476B8-F080-457E-A890-42CCF4141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AD0476B8-F080-457E-A890-42CCF4141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AD0476B8-F080-457E-A890-42CCF4141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37AD5A-C31F-4069-8C7A-FF6F4D2E0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0437AD5A-C31F-4069-8C7A-FF6F4D2E0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0437AD5A-C31F-4069-8C7A-FF6F4D2E0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0437AD5A-C31F-4069-8C7A-FF6F4D2E0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graphicEl>
                                              <a:dgm id="{0437AD5A-C31F-4069-8C7A-FF6F4D2E0C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6EAB28-5580-4E91-A496-44AEAACAE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E36EAB28-5580-4E91-A496-44AEAACAE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E36EAB28-5580-4E91-A496-44AEAACAE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E36EAB28-5580-4E91-A496-44AEAACAE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graphicEl>
                                              <a:dgm id="{E36EAB28-5580-4E91-A496-44AEAACAE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ACF289-7996-418B-95C2-130B0D595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CCACF289-7996-418B-95C2-130B0D595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CCACF289-7996-418B-95C2-130B0D595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CCACF289-7996-418B-95C2-130B0D595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graphicEl>
                                              <a:dgm id="{CCACF289-7996-418B-95C2-130B0D5959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3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dirty="0" smtClean="0"/>
          </a:p>
          <a:p>
            <a:pPr marL="0" indent="0" algn="ctr">
              <a:buNone/>
            </a:pPr>
            <a:r>
              <a:rPr lang="cs-CZ" sz="5400" dirty="0" smtClean="0"/>
              <a:t>DĚKUJI ZA POZORNOST</a:t>
            </a:r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endParaRPr lang="cs-CZ" sz="5400" dirty="0" smtClean="0"/>
          </a:p>
          <a:p>
            <a:pPr marL="0" indent="0">
              <a:buNone/>
            </a:pPr>
            <a:endParaRPr lang="cs-CZ" sz="5400" dirty="0"/>
          </a:p>
          <a:p>
            <a:pPr marL="0" indent="0">
              <a:buNone/>
            </a:pPr>
            <a:r>
              <a:rPr lang="en-GB" sz="2400" dirty="0" smtClean="0"/>
              <a:t>Mgr. Petra Bílá – </a:t>
            </a:r>
            <a:r>
              <a:rPr lang="cs-CZ" sz="2400" dirty="0" smtClean="0"/>
              <a:t>ZŘŠ</a:t>
            </a:r>
            <a:endParaRPr lang="en-GB" sz="2400" dirty="0"/>
          </a:p>
        </p:txBody>
      </p:sp>
      <p:pic>
        <p:nvPicPr>
          <p:cNvPr id="4" name="Picture 3" descr="Škola EU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38283" y="168225"/>
            <a:ext cx="1031033" cy="986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658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1239</Words>
  <Application>Microsoft Office PowerPoint</Application>
  <PresentationFormat>Širokoúhlá obrazovka</PresentationFormat>
  <Paragraphs>169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Systém řízení školy</vt:lpstr>
      <vt:lpstr>PLÁNOVÁNÍ - IMPLEMENTACE</vt:lpstr>
      <vt:lpstr>VYHODNOCENÍ</vt:lpstr>
      <vt:lpstr>REVIZE</vt:lpstr>
      <vt:lpstr>VÝZVY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Bílá Petra</dc:creator>
  <cp:lastModifiedBy>Palánová Irena</cp:lastModifiedBy>
  <cp:revision>11</cp:revision>
  <dcterms:created xsi:type="dcterms:W3CDTF">2018-11-11T09:15:20Z</dcterms:created>
  <dcterms:modified xsi:type="dcterms:W3CDTF">2018-11-13T08:30:48Z</dcterms:modified>
</cp:coreProperties>
</file>