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7" r:id="rId8"/>
    <p:sldId id="268" r:id="rId9"/>
    <p:sldId id="277" r:id="rId10"/>
    <p:sldId id="270" r:id="rId11"/>
    <p:sldId id="269" r:id="rId12"/>
    <p:sldId id="265" r:id="rId13"/>
    <p:sldId id="271" r:id="rId14"/>
    <p:sldId id="272" r:id="rId15"/>
    <p:sldId id="278" r:id="rId16"/>
    <p:sldId id="279" r:id="rId17"/>
    <p:sldId id="273" r:id="rId18"/>
    <p:sldId id="276" r:id="rId19"/>
    <p:sldId id="280" r:id="rId20"/>
    <p:sldId id="281" r:id="rId21"/>
    <p:sldId id="275" r:id="rId22"/>
  </p:sldIdLst>
  <p:sldSz cx="9144000" cy="6858000" type="screen4x3"/>
  <p:notesSz cx="6858000" cy="9144000"/>
  <p:custDataLst>
    <p:tags r:id="rId2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7F99D-0793-447C-82BD-84C262076246}" v="81" dt="2018-11-12T11:05:47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Vlach" userId="78abbc68c6fd226f" providerId="LiveId" clId="{8557F99D-0793-447C-82BD-84C262076246}"/>
    <pc:docChg chg="custSel addSld delSld modSld sldOrd">
      <pc:chgData name="Pavel Vlach" userId="78abbc68c6fd226f" providerId="LiveId" clId="{8557F99D-0793-447C-82BD-84C262076246}" dt="2018-11-12T11:05:47.430" v="1495"/>
      <pc:docMkLst>
        <pc:docMk/>
      </pc:docMkLst>
      <pc:sldChg chg="modSp">
        <pc:chgData name="Pavel Vlach" userId="78abbc68c6fd226f" providerId="LiveId" clId="{8557F99D-0793-447C-82BD-84C262076246}" dt="2018-11-12T10:30:33.189" v="0" actId="6549"/>
        <pc:sldMkLst>
          <pc:docMk/>
          <pc:sldMk cId="2428973049" sldId="262"/>
        </pc:sldMkLst>
        <pc:spChg chg="mod">
          <ac:chgData name="Pavel Vlach" userId="78abbc68c6fd226f" providerId="LiveId" clId="{8557F99D-0793-447C-82BD-84C262076246}" dt="2018-11-12T10:30:33.189" v="0" actId="6549"/>
          <ac:spMkLst>
            <pc:docMk/>
            <pc:sldMk cId="2428973049" sldId="262"/>
            <ac:spMk id="3" creationId="{00000000-0000-0000-0000-000000000000}"/>
          </ac:spMkLst>
        </pc:spChg>
      </pc:sldChg>
      <pc:sldChg chg="del">
        <pc:chgData name="Pavel Vlach" userId="78abbc68c6fd226f" providerId="LiveId" clId="{8557F99D-0793-447C-82BD-84C262076246}" dt="2018-11-12T10:30:36.177" v="1" actId="2696"/>
        <pc:sldMkLst>
          <pc:docMk/>
          <pc:sldMk cId="4150156233" sldId="263"/>
        </pc:sldMkLst>
      </pc:sldChg>
      <pc:sldChg chg="del">
        <pc:chgData name="Pavel Vlach" userId="78abbc68c6fd226f" providerId="LiveId" clId="{8557F99D-0793-447C-82BD-84C262076246}" dt="2018-11-12T10:30:41.663" v="2" actId="2696"/>
        <pc:sldMkLst>
          <pc:docMk/>
          <pc:sldMk cId="4114847638" sldId="264"/>
        </pc:sldMkLst>
      </pc:sldChg>
      <pc:sldChg chg="del">
        <pc:chgData name="Pavel Vlach" userId="78abbc68c6fd226f" providerId="LiveId" clId="{8557F99D-0793-447C-82BD-84C262076246}" dt="2018-11-12T10:30:44.144" v="3" actId="2696"/>
        <pc:sldMkLst>
          <pc:docMk/>
          <pc:sldMk cId="481683791" sldId="266"/>
        </pc:sldMkLst>
      </pc:sldChg>
      <pc:sldChg chg="ord">
        <pc:chgData name="Pavel Vlach" userId="78abbc68c6fd226f" providerId="LiveId" clId="{8557F99D-0793-447C-82BD-84C262076246}" dt="2018-11-12T10:31:01.790" v="5"/>
        <pc:sldMkLst>
          <pc:docMk/>
          <pc:sldMk cId="460722138" sldId="269"/>
        </pc:sldMkLst>
      </pc:sldChg>
      <pc:sldChg chg="ord">
        <pc:chgData name="Pavel Vlach" userId="78abbc68c6fd226f" providerId="LiveId" clId="{8557F99D-0793-447C-82BD-84C262076246}" dt="2018-11-12T10:31:17.350" v="8"/>
        <pc:sldMkLst>
          <pc:docMk/>
          <pc:sldMk cId="3714732620" sldId="270"/>
        </pc:sldMkLst>
      </pc:sldChg>
      <pc:sldChg chg="modSp">
        <pc:chgData name="Pavel Vlach" userId="78abbc68c6fd226f" providerId="LiveId" clId="{8557F99D-0793-447C-82BD-84C262076246}" dt="2018-11-12T10:51:06.658" v="1003" actId="20577"/>
        <pc:sldMkLst>
          <pc:docMk/>
          <pc:sldMk cId="1045531097" sldId="272"/>
        </pc:sldMkLst>
        <pc:spChg chg="mod">
          <ac:chgData name="Pavel Vlach" userId="78abbc68c6fd226f" providerId="LiveId" clId="{8557F99D-0793-447C-82BD-84C262076246}" dt="2018-11-12T10:51:06.658" v="1003" actId="20577"/>
          <ac:spMkLst>
            <pc:docMk/>
            <pc:sldMk cId="1045531097" sldId="272"/>
            <ac:spMk id="3" creationId="{00000000-0000-0000-0000-000000000000}"/>
          </ac:spMkLst>
        </pc:spChg>
      </pc:sldChg>
      <pc:sldChg chg="modSp">
        <pc:chgData name="Pavel Vlach" userId="78abbc68c6fd226f" providerId="LiveId" clId="{8557F99D-0793-447C-82BD-84C262076246}" dt="2018-11-12T10:35:49.544" v="385" actId="20577"/>
        <pc:sldMkLst>
          <pc:docMk/>
          <pc:sldMk cId="3376550917" sldId="273"/>
        </pc:sldMkLst>
        <pc:spChg chg="mod">
          <ac:chgData name="Pavel Vlach" userId="78abbc68c6fd226f" providerId="LiveId" clId="{8557F99D-0793-447C-82BD-84C262076246}" dt="2018-11-12T10:35:49.544" v="385" actId="20577"/>
          <ac:spMkLst>
            <pc:docMk/>
            <pc:sldMk cId="3376550917" sldId="273"/>
            <ac:spMk id="2" creationId="{00000000-0000-0000-0000-000000000000}"/>
          </ac:spMkLst>
        </pc:spChg>
        <pc:spChg chg="mod">
          <ac:chgData name="Pavel Vlach" userId="78abbc68c6fd226f" providerId="LiveId" clId="{8557F99D-0793-447C-82BD-84C262076246}" dt="2018-11-12T10:35:36.425" v="379" actId="27636"/>
          <ac:spMkLst>
            <pc:docMk/>
            <pc:sldMk cId="3376550917" sldId="273"/>
            <ac:spMk id="3" creationId="{00000000-0000-0000-0000-000000000000}"/>
          </ac:spMkLst>
        </pc:spChg>
      </pc:sldChg>
      <pc:sldChg chg="addSp modSp">
        <pc:chgData name="Pavel Vlach" userId="78abbc68c6fd226f" providerId="LiveId" clId="{8557F99D-0793-447C-82BD-84C262076246}" dt="2018-11-12T10:55:10.964" v="1435" actId="1076"/>
        <pc:sldMkLst>
          <pc:docMk/>
          <pc:sldMk cId="3648489604" sldId="275"/>
        </pc:sldMkLst>
        <pc:spChg chg="mod">
          <ac:chgData name="Pavel Vlach" userId="78abbc68c6fd226f" providerId="LiveId" clId="{8557F99D-0793-447C-82BD-84C262076246}" dt="2018-11-12T10:54:31.556" v="1431" actId="20577"/>
          <ac:spMkLst>
            <pc:docMk/>
            <pc:sldMk cId="3648489604" sldId="275"/>
            <ac:spMk id="4" creationId="{00000000-0000-0000-0000-000000000000}"/>
          </ac:spMkLst>
        </pc:spChg>
        <pc:picChg chg="add mod">
          <ac:chgData name="Pavel Vlach" userId="78abbc68c6fd226f" providerId="LiveId" clId="{8557F99D-0793-447C-82BD-84C262076246}" dt="2018-11-12T10:55:10.964" v="1435" actId="1076"/>
          <ac:picMkLst>
            <pc:docMk/>
            <pc:sldMk cId="3648489604" sldId="275"/>
            <ac:picMk id="2" creationId="{BBC32974-2F6D-4497-9DC0-7A1BE65B2170}"/>
          </ac:picMkLst>
        </pc:picChg>
      </pc:sldChg>
      <pc:sldChg chg="modSp">
        <pc:chgData name="Pavel Vlach" userId="78abbc68c6fd226f" providerId="LiveId" clId="{8557F99D-0793-447C-82BD-84C262076246}" dt="2018-11-12T10:53:37.162" v="1333" actId="114"/>
        <pc:sldMkLst>
          <pc:docMk/>
          <pc:sldMk cId="780000885" sldId="276"/>
        </pc:sldMkLst>
        <pc:spChg chg="mod">
          <ac:chgData name="Pavel Vlach" userId="78abbc68c6fd226f" providerId="LiveId" clId="{8557F99D-0793-447C-82BD-84C262076246}" dt="2018-11-12T10:51:26.638" v="1049" actId="20577"/>
          <ac:spMkLst>
            <pc:docMk/>
            <pc:sldMk cId="780000885" sldId="276"/>
            <ac:spMk id="2" creationId="{00000000-0000-0000-0000-000000000000}"/>
          </ac:spMkLst>
        </pc:spChg>
        <pc:spChg chg="mod">
          <ac:chgData name="Pavel Vlach" userId="78abbc68c6fd226f" providerId="LiveId" clId="{8557F99D-0793-447C-82BD-84C262076246}" dt="2018-11-12T10:53:37.162" v="1333" actId="114"/>
          <ac:spMkLst>
            <pc:docMk/>
            <pc:sldMk cId="780000885" sldId="276"/>
            <ac:spMk id="3" creationId="{00000000-0000-0000-0000-000000000000}"/>
          </ac:spMkLst>
        </pc:spChg>
      </pc:sldChg>
      <pc:sldChg chg="addSp modSp add ord modTransition">
        <pc:chgData name="Pavel Vlach" userId="78abbc68c6fd226f" providerId="LiveId" clId="{8557F99D-0793-447C-82BD-84C262076246}" dt="2018-11-12T10:36:39.793" v="487" actId="20577"/>
        <pc:sldMkLst>
          <pc:docMk/>
          <pc:sldMk cId="3379417195" sldId="277"/>
        </pc:sldMkLst>
        <pc:spChg chg="add mod">
          <ac:chgData name="Pavel Vlach" userId="78abbc68c6fd226f" providerId="LiveId" clId="{8557F99D-0793-447C-82BD-84C262076246}" dt="2018-11-12T10:36:39.793" v="487" actId="20577"/>
          <ac:spMkLst>
            <pc:docMk/>
            <pc:sldMk cId="3379417195" sldId="277"/>
            <ac:spMk id="2" creationId="{93EC3125-A23C-48CD-8408-550E7900735F}"/>
          </ac:spMkLst>
        </pc:spChg>
        <pc:spChg chg="add mod">
          <ac:chgData name="Pavel Vlach" userId="78abbc68c6fd226f" providerId="LiveId" clId="{8557F99D-0793-447C-82BD-84C262076246}" dt="2018-11-12T10:36:16.313" v="450" actId="20577"/>
          <ac:spMkLst>
            <pc:docMk/>
            <pc:sldMk cId="3379417195" sldId="277"/>
            <ac:spMk id="3" creationId="{AA728128-2E44-49AC-BAC3-01EFE07C4132}"/>
          </ac:spMkLst>
        </pc:spChg>
      </pc:sldChg>
      <pc:sldChg chg="addSp delSp modSp add">
        <pc:chgData name="Pavel Vlach" userId="78abbc68c6fd226f" providerId="LiveId" clId="{8557F99D-0793-447C-82BD-84C262076246}" dt="2018-11-12T10:47:55.538" v="797" actId="404"/>
        <pc:sldMkLst>
          <pc:docMk/>
          <pc:sldMk cId="1161658376" sldId="278"/>
        </pc:sldMkLst>
        <pc:spChg chg="mod">
          <ac:chgData name="Pavel Vlach" userId="78abbc68c6fd226f" providerId="LiveId" clId="{8557F99D-0793-447C-82BD-84C262076246}" dt="2018-11-12T10:46:51.436" v="763" actId="20577"/>
          <ac:spMkLst>
            <pc:docMk/>
            <pc:sldMk cId="1161658376" sldId="278"/>
            <ac:spMk id="2" creationId="{5110A57C-22DF-4831-95F2-BB4D63D22F75}"/>
          </ac:spMkLst>
        </pc:spChg>
        <pc:spChg chg="add del mod">
          <ac:chgData name="Pavel Vlach" userId="78abbc68c6fd226f" providerId="LiveId" clId="{8557F99D-0793-447C-82BD-84C262076246}" dt="2018-11-12T10:47:55.538" v="797" actId="404"/>
          <ac:spMkLst>
            <pc:docMk/>
            <pc:sldMk cId="1161658376" sldId="278"/>
            <ac:spMk id="3" creationId="{D8E624F7-B029-481E-A12D-88A538D73399}"/>
          </ac:spMkLst>
        </pc:spChg>
        <pc:graphicFrameChg chg="add del mod">
          <ac:chgData name="Pavel Vlach" userId="78abbc68c6fd226f" providerId="LiveId" clId="{8557F99D-0793-447C-82BD-84C262076246}" dt="2018-11-12T10:44:58.207" v="723"/>
          <ac:graphicFrameMkLst>
            <pc:docMk/>
            <pc:sldMk cId="1161658376" sldId="278"/>
            <ac:graphicFrameMk id="4" creationId="{ECC90341-6569-4163-8340-BD6A8483C5E6}"/>
          </ac:graphicFrameMkLst>
        </pc:graphicFrameChg>
        <pc:graphicFrameChg chg="add del mod">
          <ac:chgData name="Pavel Vlach" userId="78abbc68c6fd226f" providerId="LiveId" clId="{8557F99D-0793-447C-82BD-84C262076246}" dt="2018-11-12T10:45:01.947" v="725"/>
          <ac:graphicFrameMkLst>
            <pc:docMk/>
            <pc:sldMk cId="1161658376" sldId="278"/>
            <ac:graphicFrameMk id="5" creationId="{4036463B-A38B-4FE9-B4F7-CE8BB872F9A5}"/>
          </ac:graphicFrameMkLst>
        </pc:graphicFrameChg>
        <pc:graphicFrameChg chg="add del">
          <ac:chgData name="Pavel Vlach" userId="78abbc68c6fd226f" providerId="LiveId" clId="{8557F99D-0793-447C-82BD-84C262076246}" dt="2018-11-12T10:47:05.020" v="765"/>
          <ac:graphicFrameMkLst>
            <pc:docMk/>
            <pc:sldMk cId="1161658376" sldId="278"/>
            <ac:graphicFrameMk id="6" creationId="{8D358284-86A9-4A33-BC83-1107607F89BE}"/>
          </ac:graphicFrameMkLst>
        </pc:graphicFrameChg>
      </pc:sldChg>
      <pc:sldChg chg="modSp add">
        <pc:chgData name="Pavel Vlach" userId="78abbc68c6fd226f" providerId="LiveId" clId="{8557F99D-0793-447C-82BD-84C262076246}" dt="2018-11-12T10:50:41.978" v="994" actId="20577"/>
        <pc:sldMkLst>
          <pc:docMk/>
          <pc:sldMk cId="2855734362" sldId="279"/>
        </pc:sldMkLst>
        <pc:spChg chg="mod">
          <ac:chgData name="Pavel Vlach" userId="78abbc68c6fd226f" providerId="LiveId" clId="{8557F99D-0793-447C-82BD-84C262076246}" dt="2018-11-12T10:48:05.571" v="799"/>
          <ac:spMkLst>
            <pc:docMk/>
            <pc:sldMk cId="2855734362" sldId="279"/>
            <ac:spMk id="2" creationId="{16A7EF4E-87E0-4717-A356-45844621B931}"/>
          </ac:spMkLst>
        </pc:spChg>
        <pc:spChg chg="mod">
          <ac:chgData name="Pavel Vlach" userId="78abbc68c6fd226f" providerId="LiveId" clId="{8557F99D-0793-447C-82BD-84C262076246}" dt="2018-11-12T10:50:41.978" v="994" actId="20577"/>
          <ac:spMkLst>
            <pc:docMk/>
            <pc:sldMk cId="2855734362" sldId="279"/>
            <ac:spMk id="3" creationId="{E3C59DC3-0C31-4A31-A785-837847057B0E}"/>
          </ac:spMkLst>
        </pc:spChg>
      </pc:sldChg>
      <pc:sldChg chg="addSp delSp modSp add mod">
        <pc:chgData name="Pavel Vlach" userId="78abbc68c6fd226f" providerId="LiveId" clId="{8557F99D-0793-447C-82BD-84C262076246}" dt="2018-11-12T11:04:30.901" v="1459" actId="1076"/>
        <pc:sldMkLst>
          <pc:docMk/>
          <pc:sldMk cId="4156585275" sldId="280"/>
        </pc:sldMkLst>
        <pc:spChg chg="mod">
          <ac:chgData name="Pavel Vlach" userId="78abbc68c6fd226f" providerId="LiveId" clId="{8557F99D-0793-447C-82BD-84C262076246}" dt="2018-11-12T10:54:07.565" v="1382" actId="404"/>
          <ac:spMkLst>
            <pc:docMk/>
            <pc:sldMk cId="4156585275" sldId="280"/>
            <ac:spMk id="2" creationId="{996A11C9-1ABB-474F-878D-DD7DAB663A04}"/>
          </ac:spMkLst>
        </pc:spChg>
        <pc:spChg chg="del">
          <ac:chgData name="Pavel Vlach" userId="78abbc68c6fd226f" providerId="LiveId" clId="{8557F99D-0793-447C-82BD-84C262076246}" dt="2018-11-12T11:03:38.735" v="1436" actId="478"/>
          <ac:spMkLst>
            <pc:docMk/>
            <pc:sldMk cId="4156585275" sldId="280"/>
            <ac:spMk id="3" creationId="{5D62524D-D3E7-4543-88E1-BB27C5F523DC}"/>
          </ac:spMkLst>
        </pc:spChg>
        <pc:graphicFrameChg chg="add mod">
          <ac:chgData name="Pavel Vlach" userId="78abbc68c6fd226f" providerId="LiveId" clId="{8557F99D-0793-447C-82BD-84C262076246}" dt="2018-11-12T11:04:20.293" v="1456"/>
          <ac:graphicFrameMkLst>
            <pc:docMk/>
            <pc:sldMk cId="4156585275" sldId="280"/>
            <ac:graphicFrameMk id="4" creationId="{BF166267-7E7D-4ED6-B5DB-E6988FE3E529}"/>
          </ac:graphicFrameMkLst>
        </pc:graphicFrameChg>
        <pc:graphicFrameChg chg="add mod">
          <ac:chgData name="Pavel Vlach" userId="78abbc68c6fd226f" providerId="LiveId" clId="{8557F99D-0793-447C-82BD-84C262076246}" dt="2018-11-12T11:04:30.901" v="1459" actId="1076"/>
          <ac:graphicFrameMkLst>
            <pc:docMk/>
            <pc:sldMk cId="4156585275" sldId="280"/>
            <ac:graphicFrameMk id="5" creationId="{2B46AAB1-EFB9-480B-B8AF-D064931D264B}"/>
          </ac:graphicFrameMkLst>
        </pc:graphicFrameChg>
      </pc:sldChg>
      <pc:sldChg chg="addSp delSp modSp add mod">
        <pc:chgData name="Pavel Vlach" userId="78abbc68c6fd226f" providerId="LiveId" clId="{8557F99D-0793-447C-82BD-84C262076246}" dt="2018-11-12T11:05:47.430" v="1495"/>
        <pc:sldMkLst>
          <pc:docMk/>
          <pc:sldMk cId="4288664648" sldId="281"/>
        </pc:sldMkLst>
        <pc:spChg chg="mod">
          <ac:chgData name="Pavel Vlach" userId="78abbc68c6fd226f" providerId="LiveId" clId="{8557F99D-0793-447C-82BD-84C262076246}" dt="2018-11-12T11:04:42.326" v="1462" actId="404"/>
          <ac:spMkLst>
            <pc:docMk/>
            <pc:sldMk cId="4288664648" sldId="281"/>
            <ac:spMk id="2" creationId="{BB1F4BE4-9A10-438A-B51E-8372CD8465A7}"/>
          </ac:spMkLst>
        </pc:spChg>
        <pc:spChg chg="del">
          <ac:chgData name="Pavel Vlach" userId="78abbc68c6fd226f" providerId="LiveId" clId="{8557F99D-0793-447C-82BD-84C262076246}" dt="2018-11-12T11:04:57.253" v="1463" actId="478"/>
          <ac:spMkLst>
            <pc:docMk/>
            <pc:sldMk cId="4288664648" sldId="281"/>
            <ac:spMk id="3" creationId="{9F5CE306-A001-49F9-B1B0-CED620068A47}"/>
          </ac:spMkLst>
        </pc:spChg>
        <pc:graphicFrameChg chg="add mod">
          <ac:chgData name="Pavel Vlach" userId="78abbc68c6fd226f" providerId="LiveId" clId="{8557F99D-0793-447C-82BD-84C262076246}" dt="2018-11-12T11:05:17.444" v="1476" actId="1076"/>
          <ac:graphicFrameMkLst>
            <pc:docMk/>
            <pc:sldMk cId="4288664648" sldId="281"/>
            <ac:graphicFrameMk id="4" creationId="{4B8A6598-1C56-49B9-BEED-D2FF75269297}"/>
          </ac:graphicFrameMkLst>
        </pc:graphicFrameChg>
        <pc:graphicFrameChg chg="add mod">
          <ac:chgData name="Pavel Vlach" userId="78abbc68c6fd226f" providerId="LiveId" clId="{8557F99D-0793-447C-82BD-84C262076246}" dt="2018-11-12T11:05:47.430" v="1495"/>
          <ac:graphicFrameMkLst>
            <pc:docMk/>
            <pc:sldMk cId="4288664648" sldId="281"/>
            <ac:graphicFrameMk id="5" creationId="{BE972EFD-F5B7-4B13-BECF-579616F95EB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8abbc68c6fd226f/_GASOS/Zam&#283;stnanci/Dotazn&#237;ky/Dotazn&#237;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8abbc68c6fd226f/_GASOS/Zam&#283;stnanci/Dotazn&#237;ky/Dotazn&#237;k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8abbc68c6fd226f/_GASOS/Zam&#283;stnanci/Dotazn&#237;ky/Dotazn&#237;k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8abbc68c6fd226f/_GASOS/Zam&#283;stnanci/Dotazn&#237;ky/Dotazn&#237;k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400578132828012"/>
          <c:y val="3.6773147210222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List1!$L$29</c:f>
              <c:strCache>
                <c:ptCount val="1"/>
                <c:pt idx="0">
                  <c:v>Vím, co to je ŠAP?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04-4C1B-B513-5342FB8E5F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04-4C1B-B513-5342FB8E5FDB}"/>
              </c:ext>
            </c:extLst>
          </c:dPt>
          <c:cat>
            <c:strRef>
              <c:f>List1!$K$30:$K$31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List1!$L$30:$L$31</c:f>
              <c:numCache>
                <c:formatCode>General</c:formatCode>
                <c:ptCount val="2"/>
                <c:pt idx="0">
                  <c:v>35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04-4C1B-B513-5342FB8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770274933990783"/>
          <c:y val="2.4910706372163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List1!$M$29</c:f>
              <c:strCache>
                <c:ptCount val="1"/>
                <c:pt idx="0">
                  <c:v>Má ŠAP G+SOŠ?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D9-49E3-957A-3383572CCF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D9-49E3-957A-3383572CCF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D9-49E3-957A-3383572CCF36}"/>
              </c:ext>
            </c:extLst>
          </c:dPt>
          <c:cat>
            <c:strRef>
              <c:f>List1!$K$30:$K$32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List1!$M$30:$M$32</c:f>
              <c:numCache>
                <c:formatCode>General</c:formatCode>
                <c:ptCount val="3"/>
                <c:pt idx="0">
                  <c:v>16</c:v>
                </c:pt>
                <c:pt idx="1">
                  <c:v>24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D9-49E3-957A-3383572CC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List1!$O$36</c:f>
              <c:strCache>
                <c:ptCount val="1"/>
                <c:pt idx="0">
                  <c:v>Mám nápady?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E8-4392-8660-19D7F4C1B8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E8-4392-8660-19D7F4C1B8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E8-4392-8660-19D7F4C1B8C2}"/>
              </c:ext>
            </c:extLst>
          </c:dPt>
          <c:cat>
            <c:strRef>
              <c:f>List1!$N$37:$N$39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ANO, ale Vám je neřeknu.</c:v>
                </c:pt>
              </c:strCache>
            </c:strRef>
          </c:cat>
          <c:val>
            <c:numRef>
              <c:f>List1!$O$37:$O$39</c:f>
              <c:numCache>
                <c:formatCode>General</c:formatCode>
                <c:ptCount val="3"/>
                <c:pt idx="0">
                  <c:v>36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E8-4392-8660-19D7F4C1B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774700481051857"/>
          <c:y val="3.9032006245121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7055687458555097"/>
          <c:y val="0.18448128733708255"/>
          <c:w val="0.63241069343279877"/>
          <c:h val="0.69440327584106343"/>
        </c:manualLayout>
      </c:layout>
      <c:pieChart>
        <c:varyColors val="1"/>
        <c:ser>
          <c:idx val="0"/>
          <c:order val="0"/>
          <c:tx>
            <c:strRef>
              <c:f>List1!$N$29</c:f>
              <c:strCache>
                <c:ptCount val="1"/>
                <c:pt idx="0">
                  <c:v>Chtěl bych pracovat na novém ŠAP?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10-48E7-BDC6-311A9CD252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10-48E7-BDC6-311A9CD252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10-48E7-BDC6-311A9CD25257}"/>
              </c:ext>
            </c:extLst>
          </c:dPt>
          <c:cat>
            <c:strRef>
              <c:f>List1!$K$30:$K$31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List1!$N$30:$N$31</c:f>
              <c:numCache>
                <c:formatCode>General</c:formatCode>
                <c:ptCount val="2"/>
                <c:pt idx="0">
                  <c:v>25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10-48E7-BDC6-311A9CD25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E2284-D09B-47CE-823A-A924A2271FD5}" type="doc">
      <dgm:prSet loTypeId="urn:microsoft.com/office/officeart/2005/8/layout/orgChart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230A6BE0-0D21-4013-95E0-9AFB40745060}">
      <dgm:prSet phldrT="[Text]"/>
      <dgm:spPr/>
      <dgm:t>
        <a:bodyPr/>
        <a:lstStyle/>
        <a:p>
          <a:r>
            <a:rPr lang="cs-CZ" dirty="0">
              <a:solidFill>
                <a:schemeClr val="tx1">
                  <a:lumMod val="95000"/>
                  <a:lumOff val="5000"/>
                </a:schemeClr>
              </a:solidFill>
            </a:rPr>
            <a:t>Školský systém</a:t>
          </a:r>
        </a:p>
      </dgm:t>
    </dgm:pt>
    <dgm:pt modelId="{EF22BB84-01D6-4D70-AE6E-00AFC43C8718}" type="parTrans" cxnId="{6053E5F6-3FE7-4B31-9989-EDB7ACE260F5}">
      <dgm:prSet/>
      <dgm:spPr/>
      <dgm:t>
        <a:bodyPr/>
        <a:lstStyle/>
        <a:p>
          <a:endParaRPr lang="cs-CZ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99C4125-0C95-447D-85DB-06019F35A772}" type="sibTrans" cxnId="{6053E5F6-3FE7-4B31-9989-EDB7ACE260F5}">
      <dgm:prSet/>
      <dgm:spPr/>
      <dgm:t>
        <a:bodyPr/>
        <a:lstStyle/>
        <a:p>
          <a:endParaRPr lang="cs-CZ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E746900-4241-4471-8185-6CE5D98B7829}" type="asst">
      <dgm:prSet phldrT="[Text]"/>
      <dgm:spPr/>
      <dgm:t>
        <a:bodyPr/>
        <a:lstStyle/>
        <a:p>
          <a:r>
            <a:rPr lang="cs-CZ" dirty="0">
              <a:solidFill>
                <a:schemeClr val="tx1">
                  <a:lumMod val="95000"/>
                  <a:lumOff val="5000"/>
                </a:schemeClr>
              </a:solidFill>
            </a:rPr>
            <a:t>ČSI</a:t>
          </a:r>
        </a:p>
      </dgm:t>
    </dgm:pt>
    <dgm:pt modelId="{F050A697-F38E-4E70-8ED6-1F6BE15C060F}" type="parTrans" cxnId="{EEC3F8B4-198B-4638-A9B6-FCEC97AC18D3}">
      <dgm:prSet/>
      <dgm:spPr/>
      <dgm:t>
        <a:bodyPr/>
        <a:lstStyle/>
        <a:p>
          <a:endParaRPr lang="cs-CZ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FEE8AB0-C107-4BE4-B20D-F2EE7AD2EAF9}" type="sibTrans" cxnId="{EEC3F8B4-198B-4638-A9B6-FCEC97AC18D3}">
      <dgm:prSet/>
      <dgm:spPr/>
      <dgm:t>
        <a:bodyPr/>
        <a:lstStyle/>
        <a:p>
          <a:endParaRPr lang="cs-CZ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D43EEB4-D72D-46A3-8EE3-A0853E8F29BA}">
      <dgm:prSet phldrT="[Text]"/>
      <dgm:spPr/>
      <dgm:t>
        <a:bodyPr/>
        <a:lstStyle/>
        <a:p>
          <a:r>
            <a:rPr lang="cs-CZ" dirty="0">
              <a:solidFill>
                <a:schemeClr val="tx1">
                  <a:lumMod val="95000"/>
                  <a:lumOff val="5000"/>
                </a:schemeClr>
              </a:solidFill>
            </a:rPr>
            <a:t>další složky</a:t>
          </a:r>
        </a:p>
      </dgm:t>
    </dgm:pt>
    <dgm:pt modelId="{5367C03E-005E-4D3A-A2A5-8B012A5DB33C}" type="parTrans" cxnId="{6B8D6CDE-0112-4581-8787-473A601BCBB1}">
      <dgm:prSet/>
      <dgm:spPr/>
      <dgm:t>
        <a:bodyPr/>
        <a:lstStyle/>
        <a:p>
          <a:endParaRPr lang="cs-CZ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EFEEEA-368B-48C8-BDB1-091A6D45DF8A}" type="sibTrans" cxnId="{6B8D6CDE-0112-4581-8787-473A601BCBB1}">
      <dgm:prSet/>
      <dgm:spPr/>
      <dgm:t>
        <a:bodyPr/>
        <a:lstStyle/>
        <a:p>
          <a:endParaRPr lang="cs-CZ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0C6D85E-6BB5-473F-83AF-70EBB6DC5967}">
      <dgm:prSet phldrT="[Text]"/>
      <dgm:spPr/>
      <dgm:t>
        <a:bodyPr/>
        <a:lstStyle/>
        <a:p>
          <a:r>
            <a:rPr lang="cs-CZ" dirty="0">
              <a:solidFill>
                <a:schemeClr val="tx1">
                  <a:lumMod val="95000"/>
                  <a:lumOff val="5000"/>
                </a:schemeClr>
              </a:solidFill>
            </a:rPr>
            <a:t>zřizovatelé</a:t>
          </a:r>
        </a:p>
      </dgm:t>
    </dgm:pt>
    <dgm:pt modelId="{09AD649F-4EC6-4E01-9762-C370234B9939}" type="parTrans" cxnId="{CFF8B17A-2AF4-442F-BAAC-7F85E402C7E5}">
      <dgm:prSet/>
      <dgm:spPr/>
      <dgm:t>
        <a:bodyPr/>
        <a:lstStyle/>
        <a:p>
          <a:endParaRPr lang="cs-CZ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6A8EFC8-D5F4-4D09-8E0D-9773EF243FE7}" type="sibTrans" cxnId="{CFF8B17A-2AF4-442F-BAAC-7F85E402C7E5}">
      <dgm:prSet/>
      <dgm:spPr/>
      <dgm:t>
        <a:bodyPr/>
        <a:lstStyle/>
        <a:p>
          <a:endParaRPr lang="cs-CZ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687E2BB-3D83-42D1-B041-EB69DDD5F602}">
      <dgm:prSet phldrT="[Text]"/>
      <dgm:spPr/>
      <dgm:t>
        <a:bodyPr/>
        <a:lstStyle/>
        <a:p>
          <a:r>
            <a:rPr lang="cs-CZ" dirty="0">
              <a:solidFill>
                <a:schemeClr val="tx1">
                  <a:lumMod val="95000"/>
                  <a:lumOff val="5000"/>
                </a:schemeClr>
              </a:solidFill>
            </a:rPr>
            <a:t>legislativa</a:t>
          </a:r>
        </a:p>
      </dgm:t>
    </dgm:pt>
    <dgm:pt modelId="{39A8C2C8-F2A7-4939-A9AB-C50902069034}" type="parTrans" cxnId="{FB2072D6-B1B0-40D4-978D-B8227171F456}">
      <dgm:prSet/>
      <dgm:spPr/>
      <dgm:t>
        <a:bodyPr/>
        <a:lstStyle/>
        <a:p>
          <a:endParaRPr lang="cs-CZ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2244F3-9FB8-4CD5-9C7F-3E25A9EFF91B}" type="sibTrans" cxnId="{FB2072D6-B1B0-40D4-978D-B8227171F456}">
      <dgm:prSet/>
      <dgm:spPr/>
      <dgm:t>
        <a:bodyPr/>
        <a:lstStyle/>
        <a:p>
          <a:endParaRPr lang="cs-CZ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15D6986-A5FF-4F02-8214-1DAEFC8C80AF}">
      <dgm:prSet phldrT="[Text]"/>
      <dgm:spPr/>
      <dgm:t>
        <a:bodyPr/>
        <a:lstStyle/>
        <a:p>
          <a:r>
            <a:rPr lang="cs-CZ" dirty="0">
              <a:solidFill>
                <a:schemeClr val="tx1">
                  <a:lumMod val="95000"/>
                  <a:lumOff val="5000"/>
                </a:schemeClr>
              </a:solidFill>
            </a:rPr>
            <a:t>školská zařízení</a:t>
          </a:r>
        </a:p>
      </dgm:t>
    </dgm:pt>
    <dgm:pt modelId="{9B7DE2D3-32F3-46B4-A3EF-D96C48ED9063}" type="parTrans" cxnId="{9E543914-3A57-4F40-9A87-46EE3B9BA2AB}">
      <dgm:prSet/>
      <dgm:spPr/>
      <dgm:t>
        <a:bodyPr/>
        <a:lstStyle/>
        <a:p>
          <a:endParaRPr lang="cs-CZ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B0633C1-FA1B-4FF3-BB34-3DC71485DC24}" type="sibTrans" cxnId="{9E543914-3A57-4F40-9A87-46EE3B9BA2AB}">
      <dgm:prSet/>
      <dgm:spPr/>
      <dgm:t>
        <a:bodyPr/>
        <a:lstStyle/>
        <a:p>
          <a:endParaRPr lang="cs-CZ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14072CA-759F-48D8-92A4-18E0AB07E71F}">
      <dgm:prSet phldrT="[Text]"/>
      <dgm:spPr/>
      <dgm:t>
        <a:bodyPr/>
        <a:lstStyle/>
        <a:p>
          <a:r>
            <a:rPr lang="cs-CZ" dirty="0">
              <a:solidFill>
                <a:schemeClr val="tx1">
                  <a:lumMod val="95000"/>
                  <a:lumOff val="5000"/>
                </a:schemeClr>
              </a:solidFill>
            </a:rPr>
            <a:t>školy</a:t>
          </a:r>
        </a:p>
      </dgm:t>
    </dgm:pt>
    <dgm:pt modelId="{01BB9AA1-D8DD-4C0F-A99E-B31F82454A62}" type="parTrans" cxnId="{0739807B-6593-4C01-9D27-15862AAFF8A3}">
      <dgm:prSet/>
      <dgm:spPr/>
      <dgm:t>
        <a:bodyPr/>
        <a:lstStyle/>
        <a:p>
          <a:endParaRPr lang="cs-CZ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6882652-58DB-4472-B289-67AB4C546C36}" type="sibTrans" cxnId="{0739807B-6593-4C01-9D27-15862AAFF8A3}">
      <dgm:prSet/>
      <dgm:spPr/>
      <dgm:t>
        <a:bodyPr/>
        <a:lstStyle/>
        <a:p>
          <a:endParaRPr lang="cs-CZ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DBCDDCA-71B2-4803-8CDE-9544826EF502}" type="asst">
      <dgm:prSet phldrT="[Text]"/>
      <dgm:spPr/>
      <dgm:t>
        <a:bodyPr/>
        <a:lstStyle/>
        <a:p>
          <a:r>
            <a:rPr lang="cs-CZ" dirty="0">
              <a:solidFill>
                <a:schemeClr val="tx1">
                  <a:lumMod val="95000"/>
                  <a:lumOff val="5000"/>
                </a:schemeClr>
              </a:solidFill>
            </a:rPr>
            <a:t>Státní správa</a:t>
          </a:r>
        </a:p>
      </dgm:t>
    </dgm:pt>
    <dgm:pt modelId="{B6AB7CEE-B2A8-48D3-877C-FA3F8FCD3750}" type="parTrans" cxnId="{DBDC382A-F7D9-4E32-B29F-2EFBD3358016}">
      <dgm:prSet/>
      <dgm:spPr/>
      <dgm:t>
        <a:bodyPr/>
        <a:lstStyle/>
        <a:p>
          <a:endParaRPr lang="cs-CZ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6FFB803-25CA-4970-85E5-FA587CEB5FA4}" type="sibTrans" cxnId="{DBDC382A-F7D9-4E32-B29F-2EFBD3358016}">
      <dgm:prSet/>
      <dgm:spPr/>
      <dgm:t>
        <a:bodyPr/>
        <a:lstStyle/>
        <a:p>
          <a:endParaRPr lang="cs-CZ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C7535CA-4AAE-412D-93CE-94703344B38B}" type="pres">
      <dgm:prSet presAssocID="{CD3E2284-D09B-47CE-823A-A924A2271F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F589A75-DBAF-446E-A172-A6786BA5CBA9}" type="pres">
      <dgm:prSet presAssocID="{230A6BE0-0D21-4013-95E0-9AFB40745060}" presName="hierRoot1" presStyleCnt="0">
        <dgm:presLayoutVars>
          <dgm:hierBranch val="init"/>
        </dgm:presLayoutVars>
      </dgm:prSet>
      <dgm:spPr/>
    </dgm:pt>
    <dgm:pt modelId="{F424A3DF-F239-417B-B77D-D127A43F1FCE}" type="pres">
      <dgm:prSet presAssocID="{230A6BE0-0D21-4013-95E0-9AFB40745060}" presName="rootComposite1" presStyleCnt="0"/>
      <dgm:spPr/>
    </dgm:pt>
    <dgm:pt modelId="{BBFB5CA7-8EF5-4548-A39E-429AA99CF40A}" type="pres">
      <dgm:prSet presAssocID="{230A6BE0-0D21-4013-95E0-9AFB40745060}" presName="rootText1" presStyleLbl="node0" presStyleIdx="0" presStyleCnt="1">
        <dgm:presLayoutVars>
          <dgm:chPref val="3"/>
        </dgm:presLayoutVars>
      </dgm:prSet>
      <dgm:spPr/>
    </dgm:pt>
    <dgm:pt modelId="{D72E6BC7-21F6-4056-B04E-C058B279FF9E}" type="pres">
      <dgm:prSet presAssocID="{230A6BE0-0D21-4013-95E0-9AFB40745060}" presName="rootConnector1" presStyleLbl="node1" presStyleIdx="0" presStyleCnt="0"/>
      <dgm:spPr/>
    </dgm:pt>
    <dgm:pt modelId="{1E9C4848-8260-427A-99BA-FE6A836E7005}" type="pres">
      <dgm:prSet presAssocID="{230A6BE0-0D21-4013-95E0-9AFB40745060}" presName="hierChild2" presStyleCnt="0"/>
      <dgm:spPr/>
    </dgm:pt>
    <dgm:pt modelId="{45950509-88FF-410F-AC2D-D690326A1353}" type="pres">
      <dgm:prSet presAssocID="{5367C03E-005E-4D3A-A2A5-8B012A5DB33C}" presName="Name37" presStyleLbl="parChTrans1D2" presStyleIdx="0" presStyleCnt="5"/>
      <dgm:spPr/>
    </dgm:pt>
    <dgm:pt modelId="{21DAFCEF-36AF-426D-B7D3-6099AD2A52DF}" type="pres">
      <dgm:prSet presAssocID="{0D43EEB4-D72D-46A3-8EE3-A0853E8F29BA}" presName="hierRoot2" presStyleCnt="0">
        <dgm:presLayoutVars>
          <dgm:hierBranch val="init"/>
        </dgm:presLayoutVars>
      </dgm:prSet>
      <dgm:spPr/>
    </dgm:pt>
    <dgm:pt modelId="{120C89DB-B987-4104-9B00-175D3B3334EC}" type="pres">
      <dgm:prSet presAssocID="{0D43EEB4-D72D-46A3-8EE3-A0853E8F29BA}" presName="rootComposite" presStyleCnt="0"/>
      <dgm:spPr/>
    </dgm:pt>
    <dgm:pt modelId="{732C3457-50A1-4134-BFD0-A37A3D177552}" type="pres">
      <dgm:prSet presAssocID="{0D43EEB4-D72D-46A3-8EE3-A0853E8F29BA}" presName="rootText" presStyleLbl="node2" presStyleIdx="0" presStyleCnt="3">
        <dgm:presLayoutVars>
          <dgm:chPref val="3"/>
        </dgm:presLayoutVars>
      </dgm:prSet>
      <dgm:spPr/>
    </dgm:pt>
    <dgm:pt modelId="{F34E2EB8-D918-4BE3-9C51-D56A74F37280}" type="pres">
      <dgm:prSet presAssocID="{0D43EEB4-D72D-46A3-8EE3-A0853E8F29BA}" presName="rootConnector" presStyleLbl="node2" presStyleIdx="0" presStyleCnt="3"/>
      <dgm:spPr/>
    </dgm:pt>
    <dgm:pt modelId="{DB5A2A60-A9D6-4E00-B05B-47DC33D7DCEB}" type="pres">
      <dgm:prSet presAssocID="{0D43EEB4-D72D-46A3-8EE3-A0853E8F29BA}" presName="hierChild4" presStyleCnt="0"/>
      <dgm:spPr/>
    </dgm:pt>
    <dgm:pt modelId="{807B93C2-A9F0-41B2-AFD3-F10B43772630}" type="pres">
      <dgm:prSet presAssocID="{0D43EEB4-D72D-46A3-8EE3-A0853E8F29BA}" presName="hierChild5" presStyleCnt="0"/>
      <dgm:spPr/>
    </dgm:pt>
    <dgm:pt modelId="{3752A95A-FF6E-4F8F-8176-7681B92A7691}" type="pres">
      <dgm:prSet presAssocID="{09AD649F-4EC6-4E01-9762-C370234B9939}" presName="Name37" presStyleLbl="parChTrans1D2" presStyleIdx="1" presStyleCnt="5"/>
      <dgm:spPr/>
    </dgm:pt>
    <dgm:pt modelId="{D48FEE9D-2FB8-43C0-9EF7-DEFD6C97BDE1}" type="pres">
      <dgm:prSet presAssocID="{10C6D85E-6BB5-473F-83AF-70EBB6DC5967}" presName="hierRoot2" presStyleCnt="0">
        <dgm:presLayoutVars>
          <dgm:hierBranch val="init"/>
        </dgm:presLayoutVars>
      </dgm:prSet>
      <dgm:spPr/>
    </dgm:pt>
    <dgm:pt modelId="{1AC77098-7562-4BEC-99D4-BB6F446568A2}" type="pres">
      <dgm:prSet presAssocID="{10C6D85E-6BB5-473F-83AF-70EBB6DC5967}" presName="rootComposite" presStyleCnt="0"/>
      <dgm:spPr/>
    </dgm:pt>
    <dgm:pt modelId="{60F7A04A-C5C6-47AF-AD14-DAF74EF81933}" type="pres">
      <dgm:prSet presAssocID="{10C6D85E-6BB5-473F-83AF-70EBB6DC5967}" presName="rootText" presStyleLbl="node2" presStyleIdx="1" presStyleCnt="3">
        <dgm:presLayoutVars>
          <dgm:chPref val="3"/>
        </dgm:presLayoutVars>
      </dgm:prSet>
      <dgm:spPr/>
    </dgm:pt>
    <dgm:pt modelId="{3F2097EA-FBF6-4068-B5A9-1289B666C5B0}" type="pres">
      <dgm:prSet presAssocID="{10C6D85E-6BB5-473F-83AF-70EBB6DC5967}" presName="rootConnector" presStyleLbl="node2" presStyleIdx="1" presStyleCnt="3"/>
      <dgm:spPr/>
    </dgm:pt>
    <dgm:pt modelId="{7AD68358-0C24-4AB6-AEE3-ABC555B3DEA9}" type="pres">
      <dgm:prSet presAssocID="{10C6D85E-6BB5-473F-83AF-70EBB6DC5967}" presName="hierChild4" presStyleCnt="0"/>
      <dgm:spPr/>
    </dgm:pt>
    <dgm:pt modelId="{B1322873-47F3-41EF-88E8-D13442E97B7D}" type="pres">
      <dgm:prSet presAssocID="{01BB9AA1-D8DD-4C0F-A99E-B31F82454A62}" presName="Name37" presStyleLbl="parChTrans1D3" presStyleIdx="0" presStyleCnt="2"/>
      <dgm:spPr/>
    </dgm:pt>
    <dgm:pt modelId="{98DCA8DA-A836-45B4-BF99-3BC89D2D5A16}" type="pres">
      <dgm:prSet presAssocID="{814072CA-759F-48D8-92A4-18E0AB07E71F}" presName="hierRoot2" presStyleCnt="0">
        <dgm:presLayoutVars>
          <dgm:hierBranch val="init"/>
        </dgm:presLayoutVars>
      </dgm:prSet>
      <dgm:spPr/>
    </dgm:pt>
    <dgm:pt modelId="{56E485A8-F7AB-46F4-A498-2DA34A8971A9}" type="pres">
      <dgm:prSet presAssocID="{814072CA-759F-48D8-92A4-18E0AB07E71F}" presName="rootComposite" presStyleCnt="0"/>
      <dgm:spPr/>
    </dgm:pt>
    <dgm:pt modelId="{0F91F672-6712-432F-92AB-E62E605877CE}" type="pres">
      <dgm:prSet presAssocID="{814072CA-759F-48D8-92A4-18E0AB07E71F}" presName="rootText" presStyleLbl="node3" presStyleIdx="0" presStyleCnt="2">
        <dgm:presLayoutVars>
          <dgm:chPref val="3"/>
        </dgm:presLayoutVars>
      </dgm:prSet>
      <dgm:spPr/>
    </dgm:pt>
    <dgm:pt modelId="{C5FCD136-61EA-4FE9-9253-292ACE9FEA97}" type="pres">
      <dgm:prSet presAssocID="{814072CA-759F-48D8-92A4-18E0AB07E71F}" presName="rootConnector" presStyleLbl="node3" presStyleIdx="0" presStyleCnt="2"/>
      <dgm:spPr/>
    </dgm:pt>
    <dgm:pt modelId="{4E720A0C-7E9C-4300-8444-DE594746B83D}" type="pres">
      <dgm:prSet presAssocID="{814072CA-759F-48D8-92A4-18E0AB07E71F}" presName="hierChild4" presStyleCnt="0"/>
      <dgm:spPr/>
    </dgm:pt>
    <dgm:pt modelId="{9E90FF2B-23CA-4EE7-A233-65DC9B447869}" type="pres">
      <dgm:prSet presAssocID="{814072CA-759F-48D8-92A4-18E0AB07E71F}" presName="hierChild5" presStyleCnt="0"/>
      <dgm:spPr/>
    </dgm:pt>
    <dgm:pt modelId="{1D85F5DD-F602-4CF2-AB59-783F7FAA2D28}" type="pres">
      <dgm:prSet presAssocID="{9B7DE2D3-32F3-46B4-A3EF-D96C48ED9063}" presName="Name37" presStyleLbl="parChTrans1D3" presStyleIdx="1" presStyleCnt="2"/>
      <dgm:spPr/>
    </dgm:pt>
    <dgm:pt modelId="{57988B31-0A05-459C-A0D9-96B4E4BAB424}" type="pres">
      <dgm:prSet presAssocID="{F15D6986-A5FF-4F02-8214-1DAEFC8C80AF}" presName="hierRoot2" presStyleCnt="0">
        <dgm:presLayoutVars>
          <dgm:hierBranch val="init"/>
        </dgm:presLayoutVars>
      </dgm:prSet>
      <dgm:spPr/>
    </dgm:pt>
    <dgm:pt modelId="{0E08F0A9-611B-43EF-9594-948AD93A85A1}" type="pres">
      <dgm:prSet presAssocID="{F15D6986-A5FF-4F02-8214-1DAEFC8C80AF}" presName="rootComposite" presStyleCnt="0"/>
      <dgm:spPr/>
    </dgm:pt>
    <dgm:pt modelId="{B2D8274D-6645-488D-9CD6-CBA6F4A1F7F6}" type="pres">
      <dgm:prSet presAssocID="{F15D6986-A5FF-4F02-8214-1DAEFC8C80AF}" presName="rootText" presStyleLbl="node3" presStyleIdx="1" presStyleCnt="2">
        <dgm:presLayoutVars>
          <dgm:chPref val="3"/>
        </dgm:presLayoutVars>
      </dgm:prSet>
      <dgm:spPr/>
    </dgm:pt>
    <dgm:pt modelId="{DE631F4F-C566-4096-BE2F-82DC4DAB4948}" type="pres">
      <dgm:prSet presAssocID="{F15D6986-A5FF-4F02-8214-1DAEFC8C80AF}" presName="rootConnector" presStyleLbl="node3" presStyleIdx="1" presStyleCnt="2"/>
      <dgm:spPr/>
    </dgm:pt>
    <dgm:pt modelId="{54D3DFAE-B579-4EBB-830D-30F62573EA0C}" type="pres">
      <dgm:prSet presAssocID="{F15D6986-A5FF-4F02-8214-1DAEFC8C80AF}" presName="hierChild4" presStyleCnt="0"/>
      <dgm:spPr/>
    </dgm:pt>
    <dgm:pt modelId="{B2922D7A-01C8-4A61-B179-A9250A39C104}" type="pres">
      <dgm:prSet presAssocID="{F15D6986-A5FF-4F02-8214-1DAEFC8C80AF}" presName="hierChild5" presStyleCnt="0"/>
      <dgm:spPr/>
    </dgm:pt>
    <dgm:pt modelId="{2C38CD3A-7EBD-48FD-83DC-7CDA9C01FAB7}" type="pres">
      <dgm:prSet presAssocID="{10C6D85E-6BB5-473F-83AF-70EBB6DC5967}" presName="hierChild5" presStyleCnt="0"/>
      <dgm:spPr/>
    </dgm:pt>
    <dgm:pt modelId="{24166ECA-E7E6-4397-8DAA-2154FC797D66}" type="pres">
      <dgm:prSet presAssocID="{39A8C2C8-F2A7-4939-A9AB-C50902069034}" presName="Name37" presStyleLbl="parChTrans1D2" presStyleIdx="2" presStyleCnt="5"/>
      <dgm:spPr/>
    </dgm:pt>
    <dgm:pt modelId="{6126CDB5-D322-4369-852C-317F44368E25}" type="pres">
      <dgm:prSet presAssocID="{4687E2BB-3D83-42D1-B041-EB69DDD5F602}" presName="hierRoot2" presStyleCnt="0">
        <dgm:presLayoutVars>
          <dgm:hierBranch val="init"/>
        </dgm:presLayoutVars>
      </dgm:prSet>
      <dgm:spPr/>
    </dgm:pt>
    <dgm:pt modelId="{CA65DB09-ECBD-45AB-BCC2-42B048C7671D}" type="pres">
      <dgm:prSet presAssocID="{4687E2BB-3D83-42D1-B041-EB69DDD5F602}" presName="rootComposite" presStyleCnt="0"/>
      <dgm:spPr/>
    </dgm:pt>
    <dgm:pt modelId="{1BA2BD6A-6EB2-495C-BCAC-E09DB92AB486}" type="pres">
      <dgm:prSet presAssocID="{4687E2BB-3D83-42D1-B041-EB69DDD5F602}" presName="rootText" presStyleLbl="node2" presStyleIdx="2" presStyleCnt="3">
        <dgm:presLayoutVars>
          <dgm:chPref val="3"/>
        </dgm:presLayoutVars>
      </dgm:prSet>
      <dgm:spPr/>
    </dgm:pt>
    <dgm:pt modelId="{611EE4DD-7A24-4624-B262-37729E649258}" type="pres">
      <dgm:prSet presAssocID="{4687E2BB-3D83-42D1-B041-EB69DDD5F602}" presName="rootConnector" presStyleLbl="node2" presStyleIdx="2" presStyleCnt="3"/>
      <dgm:spPr/>
    </dgm:pt>
    <dgm:pt modelId="{5658E097-41DA-4E5F-8752-8FE14DE05974}" type="pres">
      <dgm:prSet presAssocID="{4687E2BB-3D83-42D1-B041-EB69DDD5F602}" presName="hierChild4" presStyleCnt="0"/>
      <dgm:spPr/>
    </dgm:pt>
    <dgm:pt modelId="{5B099C55-A091-4279-9480-5B3E03751428}" type="pres">
      <dgm:prSet presAssocID="{4687E2BB-3D83-42D1-B041-EB69DDD5F602}" presName="hierChild5" presStyleCnt="0"/>
      <dgm:spPr/>
    </dgm:pt>
    <dgm:pt modelId="{4F515D47-9039-47C5-AD17-6ECBC3A9E3FD}" type="pres">
      <dgm:prSet presAssocID="{230A6BE0-0D21-4013-95E0-9AFB40745060}" presName="hierChild3" presStyleCnt="0"/>
      <dgm:spPr/>
    </dgm:pt>
    <dgm:pt modelId="{D2506DB1-83E0-4759-A0A6-C39229D652F4}" type="pres">
      <dgm:prSet presAssocID="{F050A697-F38E-4E70-8ED6-1F6BE15C060F}" presName="Name111" presStyleLbl="parChTrans1D2" presStyleIdx="3" presStyleCnt="5"/>
      <dgm:spPr/>
    </dgm:pt>
    <dgm:pt modelId="{CADC944B-F9E7-42BF-9584-2D4B24BDEB0B}" type="pres">
      <dgm:prSet presAssocID="{CE746900-4241-4471-8185-6CE5D98B7829}" presName="hierRoot3" presStyleCnt="0">
        <dgm:presLayoutVars>
          <dgm:hierBranch val="init"/>
        </dgm:presLayoutVars>
      </dgm:prSet>
      <dgm:spPr/>
    </dgm:pt>
    <dgm:pt modelId="{B3596547-AEB8-4E2D-8C61-C84BADE84E3C}" type="pres">
      <dgm:prSet presAssocID="{CE746900-4241-4471-8185-6CE5D98B7829}" presName="rootComposite3" presStyleCnt="0"/>
      <dgm:spPr/>
    </dgm:pt>
    <dgm:pt modelId="{E5FFB9AC-CBEE-49BC-94D7-A4056D2C151E}" type="pres">
      <dgm:prSet presAssocID="{CE746900-4241-4471-8185-6CE5D98B7829}" presName="rootText3" presStyleLbl="asst1" presStyleIdx="0" presStyleCnt="2">
        <dgm:presLayoutVars>
          <dgm:chPref val="3"/>
        </dgm:presLayoutVars>
      </dgm:prSet>
      <dgm:spPr/>
    </dgm:pt>
    <dgm:pt modelId="{984B4D3A-B8D9-491F-B0F4-210706A8E9C3}" type="pres">
      <dgm:prSet presAssocID="{CE746900-4241-4471-8185-6CE5D98B7829}" presName="rootConnector3" presStyleLbl="asst1" presStyleIdx="0" presStyleCnt="2"/>
      <dgm:spPr/>
    </dgm:pt>
    <dgm:pt modelId="{6DFB0A8B-5BE6-4270-A949-2A3B506299A7}" type="pres">
      <dgm:prSet presAssocID="{CE746900-4241-4471-8185-6CE5D98B7829}" presName="hierChild6" presStyleCnt="0"/>
      <dgm:spPr/>
    </dgm:pt>
    <dgm:pt modelId="{B8370E6C-BC62-4CD9-8181-852ADE500E8D}" type="pres">
      <dgm:prSet presAssocID="{CE746900-4241-4471-8185-6CE5D98B7829}" presName="hierChild7" presStyleCnt="0"/>
      <dgm:spPr/>
    </dgm:pt>
    <dgm:pt modelId="{B2C6C2FD-A348-4007-B7F9-07E882D27909}" type="pres">
      <dgm:prSet presAssocID="{B6AB7CEE-B2A8-48D3-877C-FA3F8FCD3750}" presName="Name111" presStyleLbl="parChTrans1D2" presStyleIdx="4" presStyleCnt="5"/>
      <dgm:spPr/>
    </dgm:pt>
    <dgm:pt modelId="{E0FCAD14-7C85-4DCA-BE17-9E106F98FB43}" type="pres">
      <dgm:prSet presAssocID="{BDBCDDCA-71B2-4803-8CDE-9544826EF502}" presName="hierRoot3" presStyleCnt="0">
        <dgm:presLayoutVars>
          <dgm:hierBranch val="init"/>
        </dgm:presLayoutVars>
      </dgm:prSet>
      <dgm:spPr/>
    </dgm:pt>
    <dgm:pt modelId="{5263F8E2-827D-4028-8642-CDC2CFB54F1B}" type="pres">
      <dgm:prSet presAssocID="{BDBCDDCA-71B2-4803-8CDE-9544826EF502}" presName="rootComposite3" presStyleCnt="0"/>
      <dgm:spPr/>
    </dgm:pt>
    <dgm:pt modelId="{18B561F7-D470-44DD-9B3D-736B218E40A4}" type="pres">
      <dgm:prSet presAssocID="{BDBCDDCA-71B2-4803-8CDE-9544826EF502}" presName="rootText3" presStyleLbl="asst1" presStyleIdx="1" presStyleCnt="2">
        <dgm:presLayoutVars>
          <dgm:chPref val="3"/>
        </dgm:presLayoutVars>
      </dgm:prSet>
      <dgm:spPr/>
    </dgm:pt>
    <dgm:pt modelId="{F4FA8DCB-DF37-4990-9D8C-E51389747B17}" type="pres">
      <dgm:prSet presAssocID="{BDBCDDCA-71B2-4803-8CDE-9544826EF502}" presName="rootConnector3" presStyleLbl="asst1" presStyleIdx="1" presStyleCnt="2"/>
      <dgm:spPr/>
    </dgm:pt>
    <dgm:pt modelId="{225579BD-543D-430C-A9B0-26CB665FA960}" type="pres">
      <dgm:prSet presAssocID="{BDBCDDCA-71B2-4803-8CDE-9544826EF502}" presName="hierChild6" presStyleCnt="0"/>
      <dgm:spPr/>
    </dgm:pt>
    <dgm:pt modelId="{3EFF3D03-E5C3-4886-9BCC-5A63E48D8CB0}" type="pres">
      <dgm:prSet presAssocID="{BDBCDDCA-71B2-4803-8CDE-9544826EF502}" presName="hierChild7" presStyleCnt="0"/>
      <dgm:spPr/>
    </dgm:pt>
  </dgm:ptLst>
  <dgm:cxnLst>
    <dgm:cxn modelId="{9E543914-3A57-4F40-9A87-46EE3B9BA2AB}" srcId="{10C6D85E-6BB5-473F-83AF-70EBB6DC5967}" destId="{F15D6986-A5FF-4F02-8214-1DAEFC8C80AF}" srcOrd="1" destOrd="0" parTransId="{9B7DE2D3-32F3-46B4-A3EF-D96C48ED9063}" sibTransId="{0B0633C1-FA1B-4FF3-BB34-3DC71485DC24}"/>
    <dgm:cxn modelId="{E6066B18-6F1B-4444-83CD-313A858B622B}" type="presOf" srcId="{BDBCDDCA-71B2-4803-8CDE-9544826EF502}" destId="{F4FA8DCB-DF37-4990-9D8C-E51389747B17}" srcOrd="1" destOrd="0" presId="urn:microsoft.com/office/officeart/2005/8/layout/orgChart1"/>
    <dgm:cxn modelId="{BB59881E-3323-4825-9F72-CE3329430962}" type="presOf" srcId="{CD3E2284-D09B-47CE-823A-A924A2271FD5}" destId="{AC7535CA-4AAE-412D-93CE-94703344B38B}" srcOrd="0" destOrd="0" presId="urn:microsoft.com/office/officeart/2005/8/layout/orgChart1"/>
    <dgm:cxn modelId="{DBDC382A-F7D9-4E32-B29F-2EFBD3358016}" srcId="{230A6BE0-0D21-4013-95E0-9AFB40745060}" destId="{BDBCDDCA-71B2-4803-8CDE-9544826EF502}" srcOrd="1" destOrd="0" parTransId="{B6AB7CEE-B2A8-48D3-877C-FA3F8FCD3750}" sibTransId="{86FFB803-25CA-4970-85E5-FA587CEB5FA4}"/>
    <dgm:cxn modelId="{15916F35-66EE-4F12-94EF-468D848FBE2C}" type="presOf" srcId="{0D43EEB4-D72D-46A3-8EE3-A0853E8F29BA}" destId="{F34E2EB8-D918-4BE3-9C51-D56A74F37280}" srcOrd="1" destOrd="0" presId="urn:microsoft.com/office/officeart/2005/8/layout/orgChart1"/>
    <dgm:cxn modelId="{32FAD236-F6DA-4DDF-A80C-AB9DCC185960}" type="presOf" srcId="{814072CA-759F-48D8-92A4-18E0AB07E71F}" destId="{C5FCD136-61EA-4FE9-9253-292ACE9FEA97}" srcOrd="1" destOrd="0" presId="urn:microsoft.com/office/officeart/2005/8/layout/orgChart1"/>
    <dgm:cxn modelId="{B95FFD49-B4BE-4177-8034-CC1D5FE7A0B4}" type="presOf" srcId="{CE746900-4241-4471-8185-6CE5D98B7829}" destId="{984B4D3A-B8D9-491F-B0F4-210706A8E9C3}" srcOrd="1" destOrd="0" presId="urn:microsoft.com/office/officeart/2005/8/layout/orgChart1"/>
    <dgm:cxn modelId="{09BFC66A-738C-474E-85D3-B806F5CB96CA}" type="presOf" srcId="{CE746900-4241-4471-8185-6CE5D98B7829}" destId="{E5FFB9AC-CBEE-49BC-94D7-A4056D2C151E}" srcOrd="0" destOrd="0" presId="urn:microsoft.com/office/officeart/2005/8/layout/orgChart1"/>
    <dgm:cxn modelId="{F9E5884F-972D-4DE4-BCE1-81B3EA71418A}" type="presOf" srcId="{F050A697-F38E-4E70-8ED6-1F6BE15C060F}" destId="{D2506DB1-83E0-4759-A0A6-C39229D652F4}" srcOrd="0" destOrd="0" presId="urn:microsoft.com/office/officeart/2005/8/layout/orgChart1"/>
    <dgm:cxn modelId="{B671C355-63F2-4FD7-A5EE-C78E52B087F9}" type="presOf" srcId="{09AD649F-4EC6-4E01-9762-C370234B9939}" destId="{3752A95A-FF6E-4F8F-8176-7681B92A7691}" srcOrd="0" destOrd="0" presId="urn:microsoft.com/office/officeart/2005/8/layout/orgChart1"/>
    <dgm:cxn modelId="{CFF8B17A-2AF4-442F-BAAC-7F85E402C7E5}" srcId="{230A6BE0-0D21-4013-95E0-9AFB40745060}" destId="{10C6D85E-6BB5-473F-83AF-70EBB6DC5967}" srcOrd="3" destOrd="0" parTransId="{09AD649F-4EC6-4E01-9762-C370234B9939}" sibTransId="{36A8EFC8-D5F4-4D09-8E0D-9773EF243FE7}"/>
    <dgm:cxn modelId="{0739807B-6593-4C01-9D27-15862AAFF8A3}" srcId="{10C6D85E-6BB5-473F-83AF-70EBB6DC5967}" destId="{814072CA-759F-48D8-92A4-18E0AB07E71F}" srcOrd="0" destOrd="0" parTransId="{01BB9AA1-D8DD-4C0F-A99E-B31F82454A62}" sibTransId="{16882652-58DB-4472-B289-67AB4C546C36}"/>
    <dgm:cxn modelId="{58A0F77D-1C4E-4A1A-A287-CD5795512010}" type="presOf" srcId="{10C6D85E-6BB5-473F-83AF-70EBB6DC5967}" destId="{60F7A04A-C5C6-47AF-AD14-DAF74EF81933}" srcOrd="0" destOrd="0" presId="urn:microsoft.com/office/officeart/2005/8/layout/orgChart1"/>
    <dgm:cxn modelId="{F886B883-5C49-424B-8F94-4072ADBEC5BF}" type="presOf" srcId="{B6AB7CEE-B2A8-48D3-877C-FA3F8FCD3750}" destId="{B2C6C2FD-A348-4007-B7F9-07E882D27909}" srcOrd="0" destOrd="0" presId="urn:microsoft.com/office/officeart/2005/8/layout/orgChart1"/>
    <dgm:cxn modelId="{96F3D594-AFA1-4E2D-A51C-BDCD1436B019}" type="presOf" srcId="{9B7DE2D3-32F3-46B4-A3EF-D96C48ED9063}" destId="{1D85F5DD-F602-4CF2-AB59-783F7FAA2D28}" srcOrd="0" destOrd="0" presId="urn:microsoft.com/office/officeart/2005/8/layout/orgChart1"/>
    <dgm:cxn modelId="{14A6DC9C-CAC4-4EC5-922E-DA98AFA4E7CD}" type="presOf" srcId="{0D43EEB4-D72D-46A3-8EE3-A0853E8F29BA}" destId="{732C3457-50A1-4134-BFD0-A37A3D177552}" srcOrd="0" destOrd="0" presId="urn:microsoft.com/office/officeart/2005/8/layout/orgChart1"/>
    <dgm:cxn modelId="{EEC3F8B4-198B-4638-A9B6-FCEC97AC18D3}" srcId="{230A6BE0-0D21-4013-95E0-9AFB40745060}" destId="{CE746900-4241-4471-8185-6CE5D98B7829}" srcOrd="0" destOrd="0" parTransId="{F050A697-F38E-4E70-8ED6-1F6BE15C060F}" sibTransId="{0FEE8AB0-C107-4BE4-B20D-F2EE7AD2EAF9}"/>
    <dgm:cxn modelId="{45B963B6-0918-4B3B-82C1-C2CA07CE0772}" type="presOf" srcId="{10C6D85E-6BB5-473F-83AF-70EBB6DC5967}" destId="{3F2097EA-FBF6-4068-B5A9-1289B666C5B0}" srcOrd="1" destOrd="0" presId="urn:microsoft.com/office/officeart/2005/8/layout/orgChart1"/>
    <dgm:cxn modelId="{192506C2-ADD7-4523-A5C1-F5689831FEA8}" type="presOf" srcId="{01BB9AA1-D8DD-4C0F-A99E-B31F82454A62}" destId="{B1322873-47F3-41EF-88E8-D13442E97B7D}" srcOrd="0" destOrd="0" presId="urn:microsoft.com/office/officeart/2005/8/layout/orgChart1"/>
    <dgm:cxn modelId="{5FB27BC4-5F9D-4966-9380-054383E58FEE}" type="presOf" srcId="{230A6BE0-0D21-4013-95E0-9AFB40745060}" destId="{D72E6BC7-21F6-4056-B04E-C058B279FF9E}" srcOrd="1" destOrd="0" presId="urn:microsoft.com/office/officeart/2005/8/layout/orgChart1"/>
    <dgm:cxn modelId="{DB9AFBD1-E6B6-46BE-825A-8E20944483F1}" type="presOf" srcId="{39A8C2C8-F2A7-4939-A9AB-C50902069034}" destId="{24166ECA-E7E6-4397-8DAA-2154FC797D66}" srcOrd="0" destOrd="0" presId="urn:microsoft.com/office/officeart/2005/8/layout/orgChart1"/>
    <dgm:cxn modelId="{FB2072D6-B1B0-40D4-978D-B8227171F456}" srcId="{230A6BE0-0D21-4013-95E0-9AFB40745060}" destId="{4687E2BB-3D83-42D1-B041-EB69DDD5F602}" srcOrd="4" destOrd="0" parTransId="{39A8C2C8-F2A7-4939-A9AB-C50902069034}" sibTransId="{062244F3-9FB8-4CD5-9C7F-3E25A9EFF91B}"/>
    <dgm:cxn modelId="{57EC87D8-62D6-48FB-B4A8-702EA14E1883}" type="presOf" srcId="{BDBCDDCA-71B2-4803-8CDE-9544826EF502}" destId="{18B561F7-D470-44DD-9B3D-736B218E40A4}" srcOrd="0" destOrd="0" presId="urn:microsoft.com/office/officeart/2005/8/layout/orgChart1"/>
    <dgm:cxn modelId="{8CB1F8D9-C4A1-45A5-90EC-63C12C9BCB57}" type="presOf" srcId="{4687E2BB-3D83-42D1-B041-EB69DDD5F602}" destId="{611EE4DD-7A24-4624-B262-37729E649258}" srcOrd="1" destOrd="0" presId="urn:microsoft.com/office/officeart/2005/8/layout/orgChart1"/>
    <dgm:cxn modelId="{6B8D6CDE-0112-4581-8787-473A601BCBB1}" srcId="{230A6BE0-0D21-4013-95E0-9AFB40745060}" destId="{0D43EEB4-D72D-46A3-8EE3-A0853E8F29BA}" srcOrd="2" destOrd="0" parTransId="{5367C03E-005E-4D3A-A2A5-8B012A5DB33C}" sibTransId="{01EFEEEA-368B-48C8-BDB1-091A6D45DF8A}"/>
    <dgm:cxn modelId="{561CF7E2-461A-4D34-8A1B-1A19AC590086}" type="presOf" srcId="{814072CA-759F-48D8-92A4-18E0AB07E71F}" destId="{0F91F672-6712-432F-92AB-E62E605877CE}" srcOrd="0" destOrd="0" presId="urn:microsoft.com/office/officeart/2005/8/layout/orgChart1"/>
    <dgm:cxn modelId="{37ADD0E4-C701-4795-90FA-24C26E4C60E8}" type="presOf" srcId="{4687E2BB-3D83-42D1-B041-EB69DDD5F602}" destId="{1BA2BD6A-6EB2-495C-BCAC-E09DB92AB486}" srcOrd="0" destOrd="0" presId="urn:microsoft.com/office/officeart/2005/8/layout/orgChart1"/>
    <dgm:cxn modelId="{DCAFF7E4-EA0A-4A42-A29D-04E4D0CA940F}" type="presOf" srcId="{5367C03E-005E-4D3A-A2A5-8B012A5DB33C}" destId="{45950509-88FF-410F-AC2D-D690326A1353}" srcOrd="0" destOrd="0" presId="urn:microsoft.com/office/officeart/2005/8/layout/orgChart1"/>
    <dgm:cxn modelId="{C3A726E9-3EB9-4094-9EB0-8EF0FF29113A}" type="presOf" srcId="{230A6BE0-0D21-4013-95E0-9AFB40745060}" destId="{BBFB5CA7-8EF5-4548-A39E-429AA99CF40A}" srcOrd="0" destOrd="0" presId="urn:microsoft.com/office/officeart/2005/8/layout/orgChart1"/>
    <dgm:cxn modelId="{9C9B87F4-5219-4BB4-A573-F43E624BF798}" type="presOf" srcId="{F15D6986-A5FF-4F02-8214-1DAEFC8C80AF}" destId="{B2D8274D-6645-488D-9CD6-CBA6F4A1F7F6}" srcOrd="0" destOrd="0" presId="urn:microsoft.com/office/officeart/2005/8/layout/orgChart1"/>
    <dgm:cxn modelId="{DF8FA1F4-9E61-436F-8B87-16C3E4CBB7EA}" type="presOf" srcId="{F15D6986-A5FF-4F02-8214-1DAEFC8C80AF}" destId="{DE631F4F-C566-4096-BE2F-82DC4DAB4948}" srcOrd="1" destOrd="0" presId="urn:microsoft.com/office/officeart/2005/8/layout/orgChart1"/>
    <dgm:cxn modelId="{6053E5F6-3FE7-4B31-9989-EDB7ACE260F5}" srcId="{CD3E2284-D09B-47CE-823A-A924A2271FD5}" destId="{230A6BE0-0D21-4013-95E0-9AFB40745060}" srcOrd="0" destOrd="0" parTransId="{EF22BB84-01D6-4D70-AE6E-00AFC43C8718}" sibTransId="{D99C4125-0C95-447D-85DB-06019F35A772}"/>
    <dgm:cxn modelId="{A6BB2DD9-39A5-4EA2-B12A-C0F423F8079B}" type="presParOf" srcId="{AC7535CA-4AAE-412D-93CE-94703344B38B}" destId="{8F589A75-DBAF-446E-A172-A6786BA5CBA9}" srcOrd="0" destOrd="0" presId="urn:microsoft.com/office/officeart/2005/8/layout/orgChart1"/>
    <dgm:cxn modelId="{CF096485-00E3-4298-AD8F-B04BC86B8049}" type="presParOf" srcId="{8F589A75-DBAF-446E-A172-A6786BA5CBA9}" destId="{F424A3DF-F239-417B-B77D-D127A43F1FCE}" srcOrd="0" destOrd="0" presId="urn:microsoft.com/office/officeart/2005/8/layout/orgChart1"/>
    <dgm:cxn modelId="{04B2BAC5-C36F-49E8-8202-0ECD0B9809E2}" type="presParOf" srcId="{F424A3DF-F239-417B-B77D-D127A43F1FCE}" destId="{BBFB5CA7-8EF5-4548-A39E-429AA99CF40A}" srcOrd="0" destOrd="0" presId="urn:microsoft.com/office/officeart/2005/8/layout/orgChart1"/>
    <dgm:cxn modelId="{931C0DF3-4E6D-452C-8F6B-B6A248AFBD2B}" type="presParOf" srcId="{F424A3DF-F239-417B-B77D-D127A43F1FCE}" destId="{D72E6BC7-21F6-4056-B04E-C058B279FF9E}" srcOrd="1" destOrd="0" presId="urn:microsoft.com/office/officeart/2005/8/layout/orgChart1"/>
    <dgm:cxn modelId="{07740EF4-AE36-458C-A3BD-7D8053D64158}" type="presParOf" srcId="{8F589A75-DBAF-446E-A172-A6786BA5CBA9}" destId="{1E9C4848-8260-427A-99BA-FE6A836E7005}" srcOrd="1" destOrd="0" presId="urn:microsoft.com/office/officeart/2005/8/layout/orgChart1"/>
    <dgm:cxn modelId="{739576F0-DC24-488B-8010-04CE55655E6F}" type="presParOf" srcId="{1E9C4848-8260-427A-99BA-FE6A836E7005}" destId="{45950509-88FF-410F-AC2D-D690326A1353}" srcOrd="0" destOrd="0" presId="urn:microsoft.com/office/officeart/2005/8/layout/orgChart1"/>
    <dgm:cxn modelId="{44550E4C-64CF-46CE-BD05-F674103B4009}" type="presParOf" srcId="{1E9C4848-8260-427A-99BA-FE6A836E7005}" destId="{21DAFCEF-36AF-426D-B7D3-6099AD2A52DF}" srcOrd="1" destOrd="0" presId="urn:microsoft.com/office/officeart/2005/8/layout/orgChart1"/>
    <dgm:cxn modelId="{A53383F8-5F43-4369-A106-C3034663673A}" type="presParOf" srcId="{21DAFCEF-36AF-426D-B7D3-6099AD2A52DF}" destId="{120C89DB-B987-4104-9B00-175D3B3334EC}" srcOrd="0" destOrd="0" presId="urn:microsoft.com/office/officeart/2005/8/layout/orgChart1"/>
    <dgm:cxn modelId="{7406370D-758F-4754-8D39-6842AEE8FAF8}" type="presParOf" srcId="{120C89DB-B987-4104-9B00-175D3B3334EC}" destId="{732C3457-50A1-4134-BFD0-A37A3D177552}" srcOrd="0" destOrd="0" presId="urn:microsoft.com/office/officeart/2005/8/layout/orgChart1"/>
    <dgm:cxn modelId="{0AE7EDFF-EC9C-465F-94DD-D28F0468BD96}" type="presParOf" srcId="{120C89DB-B987-4104-9B00-175D3B3334EC}" destId="{F34E2EB8-D918-4BE3-9C51-D56A74F37280}" srcOrd="1" destOrd="0" presId="urn:microsoft.com/office/officeart/2005/8/layout/orgChart1"/>
    <dgm:cxn modelId="{452D97A0-EF7A-4B6D-A3B0-58F6614BC990}" type="presParOf" srcId="{21DAFCEF-36AF-426D-B7D3-6099AD2A52DF}" destId="{DB5A2A60-A9D6-4E00-B05B-47DC33D7DCEB}" srcOrd="1" destOrd="0" presId="urn:microsoft.com/office/officeart/2005/8/layout/orgChart1"/>
    <dgm:cxn modelId="{CCFF3F7C-4C42-4470-A613-463B325D2E61}" type="presParOf" srcId="{21DAFCEF-36AF-426D-B7D3-6099AD2A52DF}" destId="{807B93C2-A9F0-41B2-AFD3-F10B43772630}" srcOrd="2" destOrd="0" presId="urn:microsoft.com/office/officeart/2005/8/layout/orgChart1"/>
    <dgm:cxn modelId="{EAC326DC-CE19-4241-B150-B9AC078B83D3}" type="presParOf" srcId="{1E9C4848-8260-427A-99BA-FE6A836E7005}" destId="{3752A95A-FF6E-4F8F-8176-7681B92A7691}" srcOrd="2" destOrd="0" presId="urn:microsoft.com/office/officeart/2005/8/layout/orgChart1"/>
    <dgm:cxn modelId="{8072E743-DF79-4DEB-A962-13BAF0FD04D7}" type="presParOf" srcId="{1E9C4848-8260-427A-99BA-FE6A836E7005}" destId="{D48FEE9D-2FB8-43C0-9EF7-DEFD6C97BDE1}" srcOrd="3" destOrd="0" presId="urn:microsoft.com/office/officeart/2005/8/layout/orgChart1"/>
    <dgm:cxn modelId="{FCCE0C6B-869B-47B5-A540-DF3101D986C5}" type="presParOf" srcId="{D48FEE9D-2FB8-43C0-9EF7-DEFD6C97BDE1}" destId="{1AC77098-7562-4BEC-99D4-BB6F446568A2}" srcOrd="0" destOrd="0" presId="urn:microsoft.com/office/officeart/2005/8/layout/orgChart1"/>
    <dgm:cxn modelId="{35787863-FB04-4A84-AD52-C50229BED584}" type="presParOf" srcId="{1AC77098-7562-4BEC-99D4-BB6F446568A2}" destId="{60F7A04A-C5C6-47AF-AD14-DAF74EF81933}" srcOrd="0" destOrd="0" presId="urn:microsoft.com/office/officeart/2005/8/layout/orgChart1"/>
    <dgm:cxn modelId="{33E5147A-A823-4511-95ED-6A45360D26A1}" type="presParOf" srcId="{1AC77098-7562-4BEC-99D4-BB6F446568A2}" destId="{3F2097EA-FBF6-4068-B5A9-1289B666C5B0}" srcOrd="1" destOrd="0" presId="urn:microsoft.com/office/officeart/2005/8/layout/orgChart1"/>
    <dgm:cxn modelId="{E6990224-4684-4239-B239-A5FED31F7B1A}" type="presParOf" srcId="{D48FEE9D-2FB8-43C0-9EF7-DEFD6C97BDE1}" destId="{7AD68358-0C24-4AB6-AEE3-ABC555B3DEA9}" srcOrd="1" destOrd="0" presId="urn:microsoft.com/office/officeart/2005/8/layout/orgChart1"/>
    <dgm:cxn modelId="{E9CAD359-2EE6-4424-8F5F-1BA3FC290A37}" type="presParOf" srcId="{7AD68358-0C24-4AB6-AEE3-ABC555B3DEA9}" destId="{B1322873-47F3-41EF-88E8-D13442E97B7D}" srcOrd="0" destOrd="0" presId="urn:microsoft.com/office/officeart/2005/8/layout/orgChart1"/>
    <dgm:cxn modelId="{C4B2BB99-9545-4AD3-AEA3-3D1931E18B21}" type="presParOf" srcId="{7AD68358-0C24-4AB6-AEE3-ABC555B3DEA9}" destId="{98DCA8DA-A836-45B4-BF99-3BC89D2D5A16}" srcOrd="1" destOrd="0" presId="urn:microsoft.com/office/officeart/2005/8/layout/orgChart1"/>
    <dgm:cxn modelId="{B4A501F0-8E97-4F48-8424-FEB1E5AC8A71}" type="presParOf" srcId="{98DCA8DA-A836-45B4-BF99-3BC89D2D5A16}" destId="{56E485A8-F7AB-46F4-A498-2DA34A8971A9}" srcOrd="0" destOrd="0" presId="urn:microsoft.com/office/officeart/2005/8/layout/orgChart1"/>
    <dgm:cxn modelId="{627C91C6-F433-4EBD-B133-D1F8F3044077}" type="presParOf" srcId="{56E485A8-F7AB-46F4-A498-2DA34A8971A9}" destId="{0F91F672-6712-432F-92AB-E62E605877CE}" srcOrd="0" destOrd="0" presId="urn:microsoft.com/office/officeart/2005/8/layout/orgChart1"/>
    <dgm:cxn modelId="{9AC5E0D3-8D55-41A2-87CA-2BDEA09D6650}" type="presParOf" srcId="{56E485A8-F7AB-46F4-A498-2DA34A8971A9}" destId="{C5FCD136-61EA-4FE9-9253-292ACE9FEA97}" srcOrd="1" destOrd="0" presId="urn:microsoft.com/office/officeart/2005/8/layout/orgChart1"/>
    <dgm:cxn modelId="{0751A51C-CA59-487B-B74F-74DB020E527A}" type="presParOf" srcId="{98DCA8DA-A836-45B4-BF99-3BC89D2D5A16}" destId="{4E720A0C-7E9C-4300-8444-DE594746B83D}" srcOrd="1" destOrd="0" presId="urn:microsoft.com/office/officeart/2005/8/layout/orgChart1"/>
    <dgm:cxn modelId="{D4DD7658-1E8D-47E6-BE21-951C965D2A90}" type="presParOf" srcId="{98DCA8DA-A836-45B4-BF99-3BC89D2D5A16}" destId="{9E90FF2B-23CA-4EE7-A233-65DC9B447869}" srcOrd="2" destOrd="0" presId="urn:microsoft.com/office/officeart/2005/8/layout/orgChart1"/>
    <dgm:cxn modelId="{BC040503-6FCB-4EB1-83E4-2899CF5D1FA0}" type="presParOf" srcId="{7AD68358-0C24-4AB6-AEE3-ABC555B3DEA9}" destId="{1D85F5DD-F602-4CF2-AB59-783F7FAA2D28}" srcOrd="2" destOrd="0" presId="urn:microsoft.com/office/officeart/2005/8/layout/orgChart1"/>
    <dgm:cxn modelId="{121353D7-287D-4F50-BB39-7548128C1EA8}" type="presParOf" srcId="{7AD68358-0C24-4AB6-AEE3-ABC555B3DEA9}" destId="{57988B31-0A05-459C-A0D9-96B4E4BAB424}" srcOrd="3" destOrd="0" presId="urn:microsoft.com/office/officeart/2005/8/layout/orgChart1"/>
    <dgm:cxn modelId="{678D6D21-FAC1-4F83-8212-17F6F4F97254}" type="presParOf" srcId="{57988B31-0A05-459C-A0D9-96B4E4BAB424}" destId="{0E08F0A9-611B-43EF-9594-948AD93A85A1}" srcOrd="0" destOrd="0" presId="urn:microsoft.com/office/officeart/2005/8/layout/orgChart1"/>
    <dgm:cxn modelId="{8C5B0BFF-F58A-48B3-A166-5F432F0F6D6B}" type="presParOf" srcId="{0E08F0A9-611B-43EF-9594-948AD93A85A1}" destId="{B2D8274D-6645-488D-9CD6-CBA6F4A1F7F6}" srcOrd="0" destOrd="0" presId="urn:microsoft.com/office/officeart/2005/8/layout/orgChart1"/>
    <dgm:cxn modelId="{F67704F2-83A1-4F42-934E-E6FDDC5938D4}" type="presParOf" srcId="{0E08F0A9-611B-43EF-9594-948AD93A85A1}" destId="{DE631F4F-C566-4096-BE2F-82DC4DAB4948}" srcOrd="1" destOrd="0" presId="urn:microsoft.com/office/officeart/2005/8/layout/orgChart1"/>
    <dgm:cxn modelId="{0EFEAC67-EE78-4F95-96E2-5DF0BE122FCB}" type="presParOf" srcId="{57988B31-0A05-459C-A0D9-96B4E4BAB424}" destId="{54D3DFAE-B579-4EBB-830D-30F62573EA0C}" srcOrd="1" destOrd="0" presId="urn:microsoft.com/office/officeart/2005/8/layout/orgChart1"/>
    <dgm:cxn modelId="{ADD51974-8CE0-4C91-B3AC-BB914D60F65B}" type="presParOf" srcId="{57988B31-0A05-459C-A0D9-96B4E4BAB424}" destId="{B2922D7A-01C8-4A61-B179-A9250A39C104}" srcOrd="2" destOrd="0" presId="urn:microsoft.com/office/officeart/2005/8/layout/orgChart1"/>
    <dgm:cxn modelId="{F60A81A6-BE40-4A6E-8645-F3449CEC5FA5}" type="presParOf" srcId="{D48FEE9D-2FB8-43C0-9EF7-DEFD6C97BDE1}" destId="{2C38CD3A-7EBD-48FD-83DC-7CDA9C01FAB7}" srcOrd="2" destOrd="0" presId="urn:microsoft.com/office/officeart/2005/8/layout/orgChart1"/>
    <dgm:cxn modelId="{10960BC4-C221-45E0-BE7E-087F068893FD}" type="presParOf" srcId="{1E9C4848-8260-427A-99BA-FE6A836E7005}" destId="{24166ECA-E7E6-4397-8DAA-2154FC797D66}" srcOrd="4" destOrd="0" presId="urn:microsoft.com/office/officeart/2005/8/layout/orgChart1"/>
    <dgm:cxn modelId="{812354AF-1D41-4D9D-9881-30EE4EC2D695}" type="presParOf" srcId="{1E9C4848-8260-427A-99BA-FE6A836E7005}" destId="{6126CDB5-D322-4369-852C-317F44368E25}" srcOrd="5" destOrd="0" presId="urn:microsoft.com/office/officeart/2005/8/layout/orgChart1"/>
    <dgm:cxn modelId="{758953F0-23C9-4C53-BEB0-4C8633142BE9}" type="presParOf" srcId="{6126CDB5-D322-4369-852C-317F44368E25}" destId="{CA65DB09-ECBD-45AB-BCC2-42B048C7671D}" srcOrd="0" destOrd="0" presId="urn:microsoft.com/office/officeart/2005/8/layout/orgChart1"/>
    <dgm:cxn modelId="{FD686E19-D5C4-42EE-A9D7-FC23D1988495}" type="presParOf" srcId="{CA65DB09-ECBD-45AB-BCC2-42B048C7671D}" destId="{1BA2BD6A-6EB2-495C-BCAC-E09DB92AB486}" srcOrd="0" destOrd="0" presId="urn:microsoft.com/office/officeart/2005/8/layout/orgChart1"/>
    <dgm:cxn modelId="{FEB389AA-C0B0-4405-AE5E-3C60759D7EB7}" type="presParOf" srcId="{CA65DB09-ECBD-45AB-BCC2-42B048C7671D}" destId="{611EE4DD-7A24-4624-B262-37729E649258}" srcOrd="1" destOrd="0" presId="urn:microsoft.com/office/officeart/2005/8/layout/orgChart1"/>
    <dgm:cxn modelId="{5AECBE2B-806D-4A06-B7C7-16EFCF64F9E6}" type="presParOf" srcId="{6126CDB5-D322-4369-852C-317F44368E25}" destId="{5658E097-41DA-4E5F-8752-8FE14DE05974}" srcOrd="1" destOrd="0" presId="urn:microsoft.com/office/officeart/2005/8/layout/orgChart1"/>
    <dgm:cxn modelId="{4FC45752-C370-4256-9021-4DA5331D2CB0}" type="presParOf" srcId="{6126CDB5-D322-4369-852C-317F44368E25}" destId="{5B099C55-A091-4279-9480-5B3E03751428}" srcOrd="2" destOrd="0" presId="urn:microsoft.com/office/officeart/2005/8/layout/orgChart1"/>
    <dgm:cxn modelId="{3CF20375-80DB-4B75-A8EA-0405BBB42BDA}" type="presParOf" srcId="{8F589A75-DBAF-446E-A172-A6786BA5CBA9}" destId="{4F515D47-9039-47C5-AD17-6ECBC3A9E3FD}" srcOrd="2" destOrd="0" presId="urn:microsoft.com/office/officeart/2005/8/layout/orgChart1"/>
    <dgm:cxn modelId="{64A9778D-2898-4BDD-900C-E4DEC6F47C2D}" type="presParOf" srcId="{4F515D47-9039-47C5-AD17-6ECBC3A9E3FD}" destId="{D2506DB1-83E0-4759-A0A6-C39229D652F4}" srcOrd="0" destOrd="0" presId="urn:microsoft.com/office/officeart/2005/8/layout/orgChart1"/>
    <dgm:cxn modelId="{E0554DD3-5FFA-4C20-95E2-8AAAC8D51370}" type="presParOf" srcId="{4F515D47-9039-47C5-AD17-6ECBC3A9E3FD}" destId="{CADC944B-F9E7-42BF-9584-2D4B24BDEB0B}" srcOrd="1" destOrd="0" presId="urn:microsoft.com/office/officeart/2005/8/layout/orgChart1"/>
    <dgm:cxn modelId="{BC2B243F-88DE-455B-BFEA-058CD336EA12}" type="presParOf" srcId="{CADC944B-F9E7-42BF-9584-2D4B24BDEB0B}" destId="{B3596547-AEB8-4E2D-8C61-C84BADE84E3C}" srcOrd="0" destOrd="0" presId="urn:microsoft.com/office/officeart/2005/8/layout/orgChart1"/>
    <dgm:cxn modelId="{B0E30B74-E439-473F-B5BF-92655E9725AC}" type="presParOf" srcId="{B3596547-AEB8-4E2D-8C61-C84BADE84E3C}" destId="{E5FFB9AC-CBEE-49BC-94D7-A4056D2C151E}" srcOrd="0" destOrd="0" presId="urn:microsoft.com/office/officeart/2005/8/layout/orgChart1"/>
    <dgm:cxn modelId="{3583DA8A-4674-4BD1-BCD1-A91F12EA8A03}" type="presParOf" srcId="{B3596547-AEB8-4E2D-8C61-C84BADE84E3C}" destId="{984B4D3A-B8D9-491F-B0F4-210706A8E9C3}" srcOrd="1" destOrd="0" presId="urn:microsoft.com/office/officeart/2005/8/layout/orgChart1"/>
    <dgm:cxn modelId="{E5FF5422-EA95-4DCA-B4CD-04138D10BD26}" type="presParOf" srcId="{CADC944B-F9E7-42BF-9584-2D4B24BDEB0B}" destId="{6DFB0A8B-5BE6-4270-A949-2A3B506299A7}" srcOrd="1" destOrd="0" presId="urn:microsoft.com/office/officeart/2005/8/layout/orgChart1"/>
    <dgm:cxn modelId="{F5D1FB71-3B8A-4866-9193-5EC18B7CBCC1}" type="presParOf" srcId="{CADC944B-F9E7-42BF-9584-2D4B24BDEB0B}" destId="{B8370E6C-BC62-4CD9-8181-852ADE500E8D}" srcOrd="2" destOrd="0" presId="urn:microsoft.com/office/officeart/2005/8/layout/orgChart1"/>
    <dgm:cxn modelId="{C294D524-0F52-46C2-8A64-8D4423F9AB2B}" type="presParOf" srcId="{4F515D47-9039-47C5-AD17-6ECBC3A9E3FD}" destId="{B2C6C2FD-A348-4007-B7F9-07E882D27909}" srcOrd="2" destOrd="0" presId="urn:microsoft.com/office/officeart/2005/8/layout/orgChart1"/>
    <dgm:cxn modelId="{FFD87CA3-71B2-4193-8F77-C800FC13BDC7}" type="presParOf" srcId="{4F515D47-9039-47C5-AD17-6ECBC3A9E3FD}" destId="{E0FCAD14-7C85-4DCA-BE17-9E106F98FB43}" srcOrd="3" destOrd="0" presId="urn:microsoft.com/office/officeart/2005/8/layout/orgChart1"/>
    <dgm:cxn modelId="{4189AF92-07B0-4B2B-896B-9DBD7F0E4A33}" type="presParOf" srcId="{E0FCAD14-7C85-4DCA-BE17-9E106F98FB43}" destId="{5263F8E2-827D-4028-8642-CDC2CFB54F1B}" srcOrd="0" destOrd="0" presId="urn:microsoft.com/office/officeart/2005/8/layout/orgChart1"/>
    <dgm:cxn modelId="{188A2C0D-E893-45CB-8EB1-1D9D833CB1ED}" type="presParOf" srcId="{5263F8E2-827D-4028-8642-CDC2CFB54F1B}" destId="{18B561F7-D470-44DD-9B3D-736B218E40A4}" srcOrd="0" destOrd="0" presId="urn:microsoft.com/office/officeart/2005/8/layout/orgChart1"/>
    <dgm:cxn modelId="{8F233733-1A44-4E92-BF7A-A11E9F629E07}" type="presParOf" srcId="{5263F8E2-827D-4028-8642-CDC2CFB54F1B}" destId="{F4FA8DCB-DF37-4990-9D8C-E51389747B17}" srcOrd="1" destOrd="0" presId="urn:microsoft.com/office/officeart/2005/8/layout/orgChart1"/>
    <dgm:cxn modelId="{8BEC6DD5-F106-4B7D-8E2D-4D06132EE75E}" type="presParOf" srcId="{E0FCAD14-7C85-4DCA-BE17-9E106F98FB43}" destId="{225579BD-543D-430C-A9B0-26CB665FA960}" srcOrd="1" destOrd="0" presId="urn:microsoft.com/office/officeart/2005/8/layout/orgChart1"/>
    <dgm:cxn modelId="{9131A3A1-1FC3-4D32-A488-49BE7D1FC260}" type="presParOf" srcId="{E0FCAD14-7C85-4DCA-BE17-9E106F98FB43}" destId="{3EFF3D03-E5C3-4886-9BCC-5A63E48D8C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4A81A-3425-4F1C-B84A-72E1AAC7596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8A3F7131-1602-419D-BF59-2E7BBB0AAB93}">
      <dgm:prSet phldrT="[Text]"/>
      <dgm:spPr/>
      <dgm:t>
        <a:bodyPr/>
        <a:lstStyle/>
        <a:p>
          <a:r>
            <a:rPr lang="cs-CZ" dirty="0"/>
            <a:t>příčina</a:t>
          </a:r>
        </a:p>
      </dgm:t>
    </dgm:pt>
    <dgm:pt modelId="{94417F0A-CF19-4DE5-9948-93B19D3DD2A6}" type="parTrans" cxnId="{414E7488-AC2D-4B17-8E77-4D74375D4D15}">
      <dgm:prSet/>
      <dgm:spPr/>
      <dgm:t>
        <a:bodyPr/>
        <a:lstStyle/>
        <a:p>
          <a:endParaRPr lang="cs-CZ"/>
        </a:p>
      </dgm:t>
    </dgm:pt>
    <dgm:pt modelId="{C6A05F1A-888D-4C59-BDBB-ED83B0D9FB42}" type="sibTrans" cxnId="{414E7488-AC2D-4B17-8E77-4D74375D4D15}">
      <dgm:prSet/>
      <dgm:spPr/>
      <dgm:t>
        <a:bodyPr/>
        <a:lstStyle/>
        <a:p>
          <a:endParaRPr lang="cs-CZ"/>
        </a:p>
      </dgm:t>
    </dgm:pt>
    <dgm:pt modelId="{0EAA61B3-311C-4760-87BE-4BF160334A4E}">
      <dgm:prSet phldrT="[Text]"/>
      <dgm:spPr/>
      <dgm:t>
        <a:bodyPr/>
        <a:lstStyle/>
        <a:p>
          <a:r>
            <a:rPr lang="cs-CZ" dirty="0"/>
            <a:t>Novela školského zákona 101/2017</a:t>
          </a:r>
        </a:p>
      </dgm:t>
    </dgm:pt>
    <dgm:pt modelId="{7E4FC1E5-248F-4480-BCC7-19805CA6BDCC}" type="parTrans" cxnId="{6CD142A5-7C6E-438B-96CC-CA5ED2F38CD1}">
      <dgm:prSet/>
      <dgm:spPr/>
      <dgm:t>
        <a:bodyPr/>
        <a:lstStyle/>
        <a:p>
          <a:endParaRPr lang="cs-CZ"/>
        </a:p>
      </dgm:t>
    </dgm:pt>
    <dgm:pt modelId="{D269EB62-2441-4E5C-932D-C9786FDBFC01}" type="sibTrans" cxnId="{6CD142A5-7C6E-438B-96CC-CA5ED2F38CD1}">
      <dgm:prSet/>
      <dgm:spPr/>
      <dgm:t>
        <a:bodyPr/>
        <a:lstStyle/>
        <a:p>
          <a:endParaRPr lang="cs-CZ"/>
        </a:p>
      </dgm:t>
    </dgm:pt>
    <dgm:pt modelId="{67ED6C66-B3DA-4F92-BDF7-B5989418E473}">
      <dgm:prSet phldrT="[Text]"/>
      <dgm:spPr/>
      <dgm:t>
        <a:bodyPr/>
        <a:lstStyle/>
        <a:p>
          <a:r>
            <a:rPr lang="cs-CZ" dirty="0"/>
            <a:t>důsledek 1</a:t>
          </a:r>
        </a:p>
      </dgm:t>
    </dgm:pt>
    <dgm:pt modelId="{59811BFD-AD02-4E8D-A87A-B4FB6A83F566}" type="parTrans" cxnId="{7ACAF146-CC6A-402C-A15A-496A2A7CA1FE}">
      <dgm:prSet/>
      <dgm:spPr/>
      <dgm:t>
        <a:bodyPr/>
        <a:lstStyle/>
        <a:p>
          <a:endParaRPr lang="cs-CZ"/>
        </a:p>
      </dgm:t>
    </dgm:pt>
    <dgm:pt modelId="{CBC95879-DBA0-4A39-93B3-81C0AC60077E}" type="sibTrans" cxnId="{7ACAF146-CC6A-402C-A15A-496A2A7CA1FE}">
      <dgm:prSet/>
      <dgm:spPr/>
      <dgm:t>
        <a:bodyPr/>
        <a:lstStyle/>
        <a:p>
          <a:endParaRPr lang="cs-CZ"/>
        </a:p>
      </dgm:t>
    </dgm:pt>
    <dgm:pt modelId="{69235761-4625-4883-9F50-D23E7C6224A9}">
      <dgm:prSet phldrT="[Text]"/>
      <dgm:spPr/>
      <dgm:t>
        <a:bodyPr/>
        <a:lstStyle/>
        <a:p>
          <a:r>
            <a:rPr lang="cs-CZ" dirty="0"/>
            <a:t>Úprava školního řádu</a:t>
          </a:r>
        </a:p>
      </dgm:t>
    </dgm:pt>
    <dgm:pt modelId="{84C14641-05A6-412E-A409-DF8073FA2F07}" type="parTrans" cxnId="{150E86F5-F279-4A24-B24B-6B1F2C0C2D27}">
      <dgm:prSet/>
      <dgm:spPr/>
      <dgm:t>
        <a:bodyPr/>
        <a:lstStyle/>
        <a:p>
          <a:endParaRPr lang="cs-CZ"/>
        </a:p>
      </dgm:t>
    </dgm:pt>
    <dgm:pt modelId="{986CAB85-1C5E-4DB5-B255-038E28FAF781}" type="sibTrans" cxnId="{150E86F5-F279-4A24-B24B-6B1F2C0C2D27}">
      <dgm:prSet/>
      <dgm:spPr/>
      <dgm:t>
        <a:bodyPr/>
        <a:lstStyle/>
        <a:p>
          <a:endParaRPr lang="cs-CZ"/>
        </a:p>
      </dgm:t>
    </dgm:pt>
    <dgm:pt modelId="{E906977B-5C60-45A9-9E41-0FDEACACFAEC}">
      <dgm:prSet phldrT="[Text]"/>
      <dgm:spPr/>
      <dgm:t>
        <a:bodyPr/>
        <a:lstStyle/>
        <a:p>
          <a:r>
            <a:rPr lang="cs-CZ" dirty="0"/>
            <a:t>důsledek 2</a:t>
          </a:r>
        </a:p>
      </dgm:t>
    </dgm:pt>
    <dgm:pt modelId="{CADC544C-AAC5-46D9-97A1-5C1F9A9F7CCF}" type="parTrans" cxnId="{565DC86E-07F8-4578-8D4D-9EDB30F60362}">
      <dgm:prSet/>
      <dgm:spPr/>
      <dgm:t>
        <a:bodyPr/>
        <a:lstStyle/>
        <a:p>
          <a:endParaRPr lang="cs-CZ"/>
        </a:p>
      </dgm:t>
    </dgm:pt>
    <dgm:pt modelId="{C8BD54EE-34D0-4774-A9EE-9FA58B82E1D1}" type="sibTrans" cxnId="{565DC86E-07F8-4578-8D4D-9EDB30F60362}">
      <dgm:prSet/>
      <dgm:spPr/>
      <dgm:t>
        <a:bodyPr/>
        <a:lstStyle/>
        <a:p>
          <a:endParaRPr lang="cs-CZ"/>
        </a:p>
      </dgm:t>
    </dgm:pt>
    <dgm:pt modelId="{8C334609-BB31-44A6-9EF9-541127D885E8}">
      <dgm:prSet phldrT="[Text]"/>
      <dgm:spPr/>
      <dgm:t>
        <a:bodyPr/>
        <a:lstStyle/>
        <a:p>
          <a:r>
            <a:rPr lang="cs-CZ" dirty="0"/>
            <a:t>Vyloučení žáka při zvláště hrubé opakované útoky na zaměstnance školy nebo žáky</a:t>
          </a:r>
        </a:p>
      </dgm:t>
    </dgm:pt>
    <dgm:pt modelId="{21A00BD4-5228-4C75-B325-465FD6032C9F}" type="parTrans" cxnId="{077F44D8-8BE7-4A81-B0D9-61DA13021181}">
      <dgm:prSet/>
      <dgm:spPr/>
      <dgm:t>
        <a:bodyPr/>
        <a:lstStyle/>
        <a:p>
          <a:endParaRPr lang="cs-CZ"/>
        </a:p>
      </dgm:t>
    </dgm:pt>
    <dgm:pt modelId="{0168FAB0-9CCF-4CDC-B918-A9DA7EC9CDC1}" type="sibTrans" cxnId="{077F44D8-8BE7-4A81-B0D9-61DA13021181}">
      <dgm:prSet/>
      <dgm:spPr/>
      <dgm:t>
        <a:bodyPr/>
        <a:lstStyle/>
        <a:p>
          <a:endParaRPr lang="cs-CZ"/>
        </a:p>
      </dgm:t>
    </dgm:pt>
    <dgm:pt modelId="{3D7F703B-DE5A-4120-B80A-C78DF705D5F7}" type="pres">
      <dgm:prSet presAssocID="{54B4A81A-3425-4F1C-B84A-72E1AAC7596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81700845-507F-4828-ADB8-1CE24E406B96}" type="pres">
      <dgm:prSet presAssocID="{8A3F7131-1602-419D-BF59-2E7BBB0AAB93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F3BC3E3-04AC-4FB7-AA3D-2259C4DE376D}" type="pres">
      <dgm:prSet presAssocID="{8A3F7131-1602-419D-BF59-2E7BBB0AAB9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84211A04-0C18-47F0-A697-C19CAD54562E}" type="pres">
      <dgm:prSet presAssocID="{67ED6C66-B3DA-4F92-BDF7-B5989418E47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0ECAAD14-48A5-4A63-8878-419596EF3EA6}" type="pres">
      <dgm:prSet presAssocID="{67ED6C66-B3DA-4F92-BDF7-B5989418E47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5641722B-5BF5-4283-A435-D59EFC1946CB}" type="pres">
      <dgm:prSet presAssocID="{E906977B-5C60-45A9-9E41-0FDEACACFAEC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6795F4D5-0FFF-4CCE-AED3-0DC35E22D219}" type="pres">
      <dgm:prSet presAssocID="{E906977B-5C60-45A9-9E41-0FDEACACFAE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8515F1D-D0EF-4379-842F-32E0CB7BE6DC}" type="presOf" srcId="{67ED6C66-B3DA-4F92-BDF7-B5989418E473}" destId="{84211A04-0C18-47F0-A697-C19CAD54562E}" srcOrd="0" destOrd="0" presId="urn:microsoft.com/office/officeart/2009/3/layout/IncreasingArrowsProcess"/>
    <dgm:cxn modelId="{A8AE8C1F-E547-4098-930E-282193F5CAD9}" type="presOf" srcId="{0EAA61B3-311C-4760-87BE-4BF160334A4E}" destId="{AF3BC3E3-04AC-4FB7-AA3D-2259C4DE376D}" srcOrd="0" destOrd="0" presId="urn:microsoft.com/office/officeart/2009/3/layout/IncreasingArrowsProcess"/>
    <dgm:cxn modelId="{FA7B0242-B139-48C3-BBA3-34ADA743BBA5}" type="presOf" srcId="{69235761-4625-4883-9F50-D23E7C6224A9}" destId="{0ECAAD14-48A5-4A63-8878-419596EF3EA6}" srcOrd="0" destOrd="0" presId="urn:microsoft.com/office/officeart/2009/3/layout/IncreasingArrowsProcess"/>
    <dgm:cxn modelId="{7ACAF146-CC6A-402C-A15A-496A2A7CA1FE}" srcId="{54B4A81A-3425-4F1C-B84A-72E1AAC75967}" destId="{67ED6C66-B3DA-4F92-BDF7-B5989418E473}" srcOrd="1" destOrd="0" parTransId="{59811BFD-AD02-4E8D-A87A-B4FB6A83F566}" sibTransId="{CBC95879-DBA0-4A39-93B3-81C0AC60077E}"/>
    <dgm:cxn modelId="{565DC86E-07F8-4578-8D4D-9EDB30F60362}" srcId="{54B4A81A-3425-4F1C-B84A-72E1AAC75967}" destId="{E906977B-5C60-45A9-9E41-0FDEACACFAEC}" srcOrd="2" destOrd="0" parTransId="{CADC544C-AAC5-46D9-97A1-5C1F9A9F7CCF}" sibTransId="{C8BD54EE-34D0-4774-A9EE-9FA58B82E1D1}"/>
    <dgm:cxn modelId="{1E502E6F-0071-4AA1-BF0E-0E0F6A548CE6}" type="presOf" srcId="{8A3F7131-1602-419D-BF59-2E7BBB0AAB93}" destId="{81700845-507F-4828-ADB8-1CE24E406B96}" srcOrd="0" destOrd="0" presId="urn:microsoft.com/office/officeart/2009/3/layout/IncreasingArrowsProcess"/>
    <dgm:cxn modelId="{414E7488-AC2D-4B17-8E77-4D74375D4D15}" srcId="{54B4A81A-3425-4F1C-B84A-72E1AAC75967}" destId="{8A3F7131-1602-419D-BF59-2E7BBB0AAB93}" srcOrd="0" destOrd="0" parTransId="{94417F0A-CF19-4DE5-9948-93B19D3DD2A6}" sibTransId="{C6A05F1A-888D-4C59-BDBB-ED83B0D9FB42}"/>
    <dgm:cxn modelId="{6CD142A5-7C6E-438B-96CC-CA5ED2F38CD1}" srcId="{8A3F7131-1602-419D-BF59-2E7BBB0AAB93}" destId="{0EAA61B3-311C-4760-87BE-4BF160334A4E}" srcOrd="0" destOrd="0" parTransId="{7E4FC1E5-248F-4480-BCC7-19805CA6BDCC}" sibTransId="{D269EB62-2441-4E5C-932D-C9786FDBFC01}"/>
    <dgm:cxn modelId="{C1525BB7-20FB-41DE-B67A-36960699D4AA}" type="presOf" srcId="{8C334609-BB31-44A6-9EF9-541127D885E8}" destId="{6795F4D5-0FFF-4CCE-AED3-0DC35E22D219}" srcOrd="0" destOrd="0" presId="urn:microsoft.com/office/officeart/2009/3/layout/IncreasingArrowsProcess"/>
    <dgm:cxn modelId="{077F44D8-8BE7-4A81-B0D9-61DA13021181}" srcId="{E906977B-5C60-45A9-9E41-0FDEACACFAEC}" destId="{8C334609-BB31-44A6-9EF9-541127D885E8}" srcOrd="0" destOrd="0" parTransId="{21A00BD4-5228-4C75-B325-465FD6032C9F}" sibTransId="{0168FAB0-9CCF-4CDC-B918-A9DA7EC9CDC1}"/>
    <dgm:cxn modelId="{9D586FEC-1D61-4E06-BB43-4773C7221295}" type="presOf" srcId="{54B4A81A-3425-4F1C-B84A-72E1AAC75967}" destId="{3D7F703B-DE5A-4120-B80A-C78DF705D5F7}" srcOrd="0" destOrd="0" presId="urn:microsoft.com/office/officeart/2009/3/layout/IncreasingArrowsProcess"/>
    <dgm:cxn modelId="{F8057FEF-7CE3-442B-A812-D4D223FFBB34}" type="presOf" srcId="{E906977B-5C60-45A9-9E41-0FDEACACFAEC}" destId="{5641722B-5BF5-4283-A435-D59EFC1946CB}" srcOrd="0" destOrd="0" presId="urn:microsoft.com/office/officeart/2009/3/layout/IncreasingArrowsProcess"/>
    <dgm:cxn modelId="{150E86F5-F279-4A24-B24B-6B1F2C0C2D27}" srcId="{67ED6C66-B3DA-4F92-BDF7-B5989418E473}" destId="{69235761-4625-4883-9F50-D23E7C6224A9}" srcOrd="0" destOrd="0" parTransId="{84C14641-05A6-412E-A409-DF8073FA2F07}" sibTransId="{986CAB85-1C5E-4DB5-B255-038E28FAF781}"/>
    <dgm:cxn modelId="{A5A20405-B222-4FB5-A958-1A4FE406F892}" type="presParOf" srcId="{3D7F703B-DE5A-4120-B80A-C78DF705D5F7}" destId="{81700845-507F-4828-ADB8-1CE24E406B96}" srcOrd="0" destOrd="0" presId="urn:microsoft.com/office/officeart/2009/3/layout/IncreasingArrowsProcess"/>
    <dgm:cxn modelId="{4F91A043-530C-4FF4-8698-A2D6DFA4401B}" type="presParOf" srcId="{3D7F703B-DE5A-4120-B80A-C78DF705D5F7}" destId="{AF3BC3E3-04AC-4FB7-AA3D-2259C4DE376D}" srcOrd="1" destOrd="0" presId="urn:microsoft.com/office/officeart/2009/3/layout/IncreasingArrowsProcess"/>
    <dgm:cxn modelId="{3C137394-486F-43D5-88D7-499AFA7CDFC6}" type="presParOf" srcId="{3D7F703B-DE5A-4120-B80A-C78DF705D5F7}" destId="{84211A04-0C18-47F0-A697-C19CAD54562E}" srcOrd="2" destOrd="0" presId="urn:microsoft.com/office/officeart/2009/3/layout/IncreasingArrowsProcess"/>
    <dgm:cxn modelId="{7AB491BF-054E-43E8-A1C4-65BBE8315AA1}" type="presParOf" srcId="{3D7F703B-DE5A-4120-B80A-C78DF705D5F7}" destId="{0ECAAD14-48A5-4A63-8878-419596EF3EA6}" srcOrd="3" destOrd="0" presId="urn:microsoft.com/office/officeart/2009/3/layout/IncreasingArrowsProcess"/>
    <dgm:cxn modelId="{84773058-7B41-452F-B338-E861E089E102}" type="presParOf" srcId="{3D7F703B-DE5A-4120-B80A-C78DF705D5F7}" destId="{5641722B-5BF5-4283-A435-D59EFC1946CB}" srcOrd="4" destOrd="0" presId="urn:microsoft.com/office/officeart/2009/3/layout/IncreasingArrowsProcess"/>
    <dgm:cxn modelId="{D0DF29A1-317A-462E-A4E7-ECF82A27D6AA}" type="presParOf" srcId="{3D7F703B-DE5A-4120-B80A-C78DF705D5F7}" destId="{6795F4D5-0FFF-4CCE-AED3-0DC35E22D21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B4A81A-3425-4F1C-B84A-72E1AAC7596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8A3F7131-1602-419D-BF59-2E7BBB0AAB93}">
      <dgm:prSet phldrT="[Text]"/>
      <dgm:spPr/>
      <dgm:t>
        <a:bodyPr/>
        <a:lstStyle/>
        <a:p>
          <a:r>
            <a:rPr lang="cs-CZ" dirty="0"/>
            <a:t>příčina</a:t>
          </a:r>
        </a:p>
      </dgm:t>
    </dgm:pt>
    <dgm:pt modelId="{94417F0A-CF19-4DE5-9948-93B19D3DD2A6}" type="parTrans" cxnId="{414E7488-AC2D-4B17-8E77-4D74375D4D15}">
      <dgm:prSet/>
      <dgm:spPr/>
      <dgm:t>
        <a:bodyPr/>
        <a:lstStyle/>
        <a:p>
          <a:endParaRPr lang="cs-CZ"/>
        </a:p>
      </dgm:t>
    </dgm:pt>
    <dgm:pt modelId="{C6A05F1A-888D-4C59-BDBB-ED83B0D9FB42}" type="sibTrans" cxnId="{414E7488-AC2D-4B17-8E77-4D74375D4D15}">
      <dgm:prSet/>
      <dgm:spPr/>
      <dgm:t>
        <a:bodyPr/>
        <a:lstStyle/>
        <a:p>
          <a:endParaRPr lang="cs-CZ"/>
        </a:p>
      </dgm:t>
    </dgm:pt>
    <dgm:pt modelId="{0EAA61B3-311C-4760-87BE-4BF160334A4E}">
      <dgm:prSet phldrT="[Text]" custT="1"/>
      <dgm:spPr/>
      <dgm:t>
        <a:bodyPr/>
        <a:lstStyle/>
        <a:p>
          <a:r>
            <a:rPr lang="cs-CZ" sz="2400" dirty="0"/>
            <a:t>Vyhláška 84/2005 o závodním stravování </a:t>
          </a:r>
        </a:p>
        <a:p>
          <a:r>
            <a:rPr lang="cs-CZ" sz="2400" dirty="0"/>
            <a:t>Vyhláška 114/2002 o FKSP</a:t>
          </a:r>
        </a:p>
      </dgm:t>
    </dgm:pt>
    <dgm:pt modelId="{7E4FC1E5-248F-4480-BCC7-19805CA6BDCC}" type="parTrans" cxnId="{6CD142A5-7C6E-438B-96CC-CA5ED2F38CD1}">
      <dgm:prSet/>
      <dgm:spPr/>
      <dgm:t>
        <a:bodyPr/>
        <a:lstStyle/>
        <a:p>
          <a:endParaRPr lang="cs-CZ"/>
        </a:p>
      </dgm:t>
    </dgm:pt>
    <dgm:pt modelId="{D269EB62-2441-4E5C-932D-C9786FDBFC01}" type="sibTrans" cxnId="{6CD142A5-7C6E-438B-96CC-CA5ED2F38CD1}">
      <dgm:prSet/>
      <dgm:spPr/>
      <dgm:t>
        <a:bodyPr/>
        <a:lstStyle/>
        <a:p>
          <a:endParaRPr lang="cs-CZ"/>
        </a:p>
      </dgm:t>
    </dgm:pt>
    <dgm:pt modelId="{67ED6C66-B3DA-4F92-BDF7-B5989418E473}">
      <dgm:prSet phldrT="[Text]"/>
      <dgm:spPr/>
      <dgm:t>
        <a:bodyPr/>
        <a:lstStyle/>
        <a:p>
          <a:r>
            <a:rPr lang="cs-CZ" dirty="0"/>
            <a:t>důsledky 1</a:t>
          </a:r>
        </a:p>
      </dgm:t>
    </dgm:pt>
    <dgm:pt modelId="{59811BFD-AD02-4E8D-A87A-B4FB6A83F566}" type="parTrans" cxnId="{7ACAF146-CC6A-402C-A15A-496A2A7CA1FE}">
      <dgm:prSet/>
      <dgm:spPr/>
      <dgm:t>
        <a:bodyPr/>
        <a:lstStyle/>
        <a:p>
          <a:endParaRPr lang="cs-CZ"/>
        </a:p>
      </dgm:t>
    </dgm:pt>
    <dgm:pt modelId="{CBC95879-DBA0-4A39-93B3-81C0AC60077E}" type="sibTrans" cxnId="{7ACAF146-CC6A-402C-A15A-496A2A7CA1FE}">
      <dgm:prSet/>
      <dgm:spPr/>
      <dgm:t>
        <a:bodyPr/>
        <a:lstStyle/>
        <a:p>
          <a:endParaRPr lang="cs-CZ"/>
        </a:p>
      </dgm:t>
    </dgm:pt>
    <dgm:pt modelId="{69235761-4625-4883-9F50-D23E7C6224A9}">
      <dgm:prSet phldrT="[Text]" custT="1"/>
      <dgm:spPr/>
      <dgm:t>
        <a:bodyPr/>
        <a:lstStyle/>
        <a:p>
          <a:r>
            <a:rPr lang="cs-CZ" sz="2800" dirty="0"/>
            <a:t>Nastavení  parametrů příspěvků zaměstnavatele</a:t>
          </a:r>
        </a:p>
      </dgm:t>
    </dgm:pt>
    <dgm:pt modelId="{84C14641-05A6-412E-A409-DF8073FA2F07}" type="parTrans" cxnId="{150E86F5-F279-4A24-B24B-6B1F2C0C2D27}">
      <dgm:prSet/>
      <dgm:spPr/>
      <dgm:t>
        <a:bodyPr/>
        <a:lstStyle/>
        <a:p>
          <a:endParaRPr lang="cs-CZ"/>
        </a:p>
      </dgm:t>
    </dgm:pt>
    <dgm:pt modelId="{986CAB85-1C5E-4DB5-B255-038E28FAF781}" type="sibTrans" cxnId="{150E86F5-F279-4A24-B24B-6B1F2C0C2D27}">
      <dgm:prSet/>
      <dgm:spPr/>
      <dgm:t>
        <a:bodyPr/>
        <a:lstStyle/>
        <a:p>
          <a:endParaRPr lang="cs-CZ"/>
        </a:p>
      </dgm:t>
    </dgm:pt>
    <dgm:pt modelId="{E906977B-5C60-45A9-9E41-0FDEACACFAEC}">
      <dgm:prSet phldrT="[Text]"/>
      <dgm:spPr/>
      <dgm:t>
        <a:bodyPr/>
        <a:lstStyle/>
        <a:p>
          <a:r>
            <a:rPr lang="cs-CZ" dirty="0"/>
            <a:t>důsledek 2</a:t>
          </a:r>
        </a:p>
      </dgm:t>
    </dgm:pt>
    <dgm:pt modelId="{CADC544C-AAC5-46D9-97A1-5C1F9A9F7CCF}" type="parTrans" cxnId="{565DC86E-07F8-4578-8D4D-9EDB30F60362}">
      <dgm:prSet/>
      <dgm:spPr/>
      <dgm:t>
        <a:bodyPr/>
        <a:lstStyle/>
        <a:p>
          <a:endParaRPr lang="cs-CZ"/>
        </a:p>
      </dgm:t>
    </dgm:pt>
    <dgm:pt modelId="{C8BD54EE-34D0-4774-A9EE-9FA58B82E1D1}" type="sibTrans" cxnId="{565DC86E-07F8-4578-8D4D-9EDB30F60362}">
      <dgm:prSet/>
      <dgm:spPr/>
      <dgm:t>
        <a:bodyPr/>
        <a:lstStyle/>
        <a:p>
          <a:endParaRPr lang="cs-CZ"/>
        </a:p>
      </dgm:t>
    </dgm:pt>
    <dgm:pt modelId="{8C334609-BB31-44A6-9EF9-541127D885E8}">
      <dgm:prSet phldrT="[Text]" custT="1"/>
      <dgm:spPr/>
      <dgm:t>
        <a:bodyPr/>
        <a:lstStyle/>
        <a:p>
          <a:r>
            <a:rPr lang="cs-CZ" sz="2400" dirty="0"/>
            <a:t>obědy ve vlastní jídelně</a:t>
          </a:r>
        </a:p>
        <a:p>
          <a:r>
            <a:rPr lang="cs-CZ" sz="2400" dirty="0"/>
            <a:t>obědy v cizí jídelně</a:t>
          </a:r>
        </a:p>
        <a:p>
          <a:r>
            <a:rPr lang="cs-CZ" sz="2400" dirty="0"/>
            <a:t>stravenky</a:t>
          </a:r>
        </a:p>
      </dgm:t>
    </dgm:pt>
    <dgm:pt modelId="{21A00BD4-5228-4C75-B325-465FD6032C9F}" type="parTrans" cxnId="{077F44D8-8BE7-4A81-B0D9-61DA13021181}">
      <dgm:prSet/>
      <dgm:spPr/>
      <dgm:t>
        <a:bodyPr/>
        <a:lstStyle/>
        <a:p>
          <a:endParaRPr lang="cs-CZ"/>
        </a:p>
      </dgm:t>
    </dgm:pt>
    <dgm:pt modelId="{0168FAB0-9CCF-4CDC-B918-A9DA7EC9CDC1}" type="sibTrans" cxnId="{077F44D8-8BE7-4A81-B0D9-61DA13021181}">
      <dgm:prSet/>
      <dgm:spPr/>
      <dgm:t>
        <a:bodyPr/>
        <a:lstStyle/>
        <a:p>
          <a:endParaRPr lang="cs-CZ"/>
        </a:p>
      </dgm:t>
    </dgm:pt>
    <dgm:pt modelId="{3D7F703B-DE5A-4120-B80A-C78DF705D5F7}" type="pres">
      <dgm:prSet presAssocID="{54B4A81A-3425-4F1C-B84A-72E1AAC7596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81700845-507F-4828-ADB8-1CE24E406B96}" type="pres">
      <dgm:prSet presAssocID="{8A3F7131-1602-419D-BF59-2E7BBB0AAB93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F3BC3E3-04AC-4FB7-AA3D-2259C4DE376D}" type="pres">
      <dgm:prSet presAssocID="{8A3F7131-1602-419D-BF59-2E7BBB0AAB9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84211A04-0C18-47F0-A697-C19CAD54562E}" type="pres">
      <dgm:prSet presAssocID="{67ED6C66-B3DA-4F92-BDF7-B5989418E47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0ECAAD14-48A5-4A63-8878-419596EF3EA6}" type="pres">
      <dgm:prSet presAssocID="{67ED6C66-B3DA-4F92-BDF7-B5989418E473}" presName="childText2" presStyleLbl="solidAlignAcc1" presStyleIdx="1" presStyleCnt="3" custScaleX="104681" custScaleY="107336">
        <dgm:presLayoutVars>
          <dgm:chMax val="0"/>
          <dgm:chPref val="0"/>
          <dgm:bulletEnabled val="1"/>
        </dgm:presLayoutVars>
      </dgm:prSet>
      <dgm:spPr/>
    </dgm:pt>
    <dgm:pt modelId="{5641722B-5BF5-4283-A435-D59EFC1946CB}" type="pres">
      <dgm:prSet presAssocID="{E906977B-5C60-45A9-9E41-0FDEACACFAEC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6795F4D5-0FFF-4CCE-AED3-0DC35E22D219}" type="pres">
      <dgm:prSet presAssocID="{E906977B-5C60-45A9-9E41-0FDEACACFAE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34DC524-0503-4FF9-84F7-62DEC63E7DFB}" type="presOf" srcId="{E906977B-5C60-45A9-9E41-0FDEACACFAEC}" destId="{5641722B-5BF5-4283-A435-D59EFC1946CB}" srcOrd="0" destOrd="0" presId="urn:microsoft.com/office/officeart/2009/3/layout/IncreasingArrowsProcess"/>
    <dgm:cxn modelId="{1F737739-EE2E-43D8-94A1-7B5FE0B25EBD}" type="presOf" srcId="{0EAA61B3-311C-4760-87BE-4BF160334A4E}" destId="{AF3BC3E3-04AC-4FB7-AA3D-2259C4DE376D}" srcOrd="0" destOrd="0" presId="urn:microsoft.com/office/officeart/2009/3/layout/IncreasingArrowsProcess"/>
    <dgm:cxn modelId="{7ACAF146-CC6A-402C-A15A-496A2A7CA1FE}" srcId="{54B4A81A-3425-4F1C-B84A-72E1AAC75967}" destId="{67ED6C66-B3DA-4F92-BDF7-B5989418E473}" srcOrd="1" destOrd="0" parTransId="{59811BFD-AD02-4E8D-A87A-B4FB6A83F566}" sibTransId="{CBC95879-DBA0-4A39-93B3-81C0AC60077E}"/>
    <dgm:cxn modelId="{E6DE1C67-44ED-4AFF-873A-5D8CC89706C0}" type="presOf" srcId="{67ED6C66-B3DA-4F92-BDF7-B5989418E473}" destId="{84211A04-0C18-47F0-A697-C19CAD54562E}" srcOrd="0" destOrd="0" presId="urn:microsoft.com/office/officeart/2009/3/layout/IncreasingArrowsProcess"/>
    <dgm:cxn modelId="{F6BBBE67-7E90-45D4-9DDC-7C5A0A7171AA}" type="presOf" srcId="{8C334609-BB31-44A6-9EF9-541127D885E8}" destId="{6795F4D5-0FFF-4CCE-AED3-0DC35E22D219}" srcOrd="0" destOrd="0" presId="urn:microsoft.com/office/officeart/2009/3/layout/IncreasingArrowsProcess"/>
    <dgm:cxn modelId="{565DC86E-07F8-4578-8D4D-9EDB30F60362}" srcId="{54B4A81A-3425-4F1C-B84A-72E1AAC75967}" destId="{E906977B-5C60-45A9-9E41-0FDEACACFAEC}" srcOrd="2" destOrd="0" parTransId="{CADC544C-AAC5-46D9-97A1-5C1F9A9F7CCF}" sibTransId="{C8BD54EE-34D0-4774-A9EE-9FA58B82E1D1}"/>
    <dgm:cxn modelId="{414E7488-AC2D-4B17-8E77-4D74375D4D15}" srcId="{54B4A81A-3425-4F1C-B84A-72E1AAC75967}" destId="{8A3F7131-1602-419D-BF59-2E7BBB0AAB93}" srcOrd="0" destOrd="0" parTransId="{94417F0A-CF19-4DE5-9948-93B19D3DD2A6}" sibTransId="{C6A05F1A-888D-4C59-BDBB-ED83B0D9FB42}"/>
    <dgm:cxn modelId="{6CD142A5-7C6E-438B-96CC-CA5ED2F38CD1}" srcId="{8A3F7131-1602-419D-BF59-2E7BBB0AAB93}" destId="{0EAA61B3-311C-4760-87BE-4BF160334A4E}" srcOrd="0" destOrd="0" parTransId="{7E4FC1E5-248F-4480-BCC7-19805CA6BDCC}" sibTransId="{D269EB62-2441-4E5C-932D-C9786FDBFC01}"/>
    <dgm:cxn modelId="{0F469EB8-6654-423F-886B-C14B864FACA1}" type="presOf" srcId="{54B4A81A-3425-4F1C-B84A-72E1AAC75967}" destId="{3D7F703B-DE5A-4120-B80A-C78DF705D5F7}" srcOrd="0" destOrd="0" presId="urn:microsoft.com/office/officeart/2009/3/layout/IncreasingArrowsProcess"/>
    <dgm:cxn modelId="{F21416BA-13AC-4801-8BE6-7C3F309C9FD4}" type="presOf" srcId="{8A3F7131-1602-419D-BF59-2E7BBB0AAB93}" destId="{81700845-507F-4828-ADB8-1CE24E406B96}" srcOrd="0" destOrd="0" presId="urn:microsoft.com/office/officeart/2009/3/layout/IncreasingArrowsProcess"/>
    <dgm:cxn modelId="{5BABA4CF-6C90-4559-A905-BFE0E6946C6F}" type="presOf" srcId="{69235761-4625-4883-9F50-D23E7C6224A9}" destId="{0ECAAD14-48A5-4A63-8878-419596EF3EA6}" srcOrd="0" destOrd="0" presId="urn:microsoft.com/office/officeart/2009/3/layout/IncreasingArrowsProcess"/>
    <dgm:cxn modelId="{077F44D8-8BE7-4A81-B0D9-61DA13021181}" srcId="{E906977B-5C60-45A9-9E41-0FDEACACFAEC}" destId="{8C334609-BB31-44A6-9EF9-541127D885E8}" srcOrd="0" destOrd="0" parTransId="{21A00BD4-5228-4C75-B325-465FD6032C9F}" sibTransId="{0168FAB0-9CCF-4CDC-B918-A9DA7EC9CDC1}"/>
    <dgm:cxn modelId="{150E86F5-F279-4A24-B24B-6B1F2C0C2D27}" srcId="{67ED6C66-B3DA-4F92-BDF7-B5989418E473}" destId="{69235761-4625-4883-9F50-D23E7C6224A9}" srcOrd="0" destOrd="0" parTransId="{84C14641-05A6-412E-A409-DF8073FA2F07}" sibTransId="{986CAB85-1C5E-4DB5-B255-038E28FAF781}"/>
    <dgm:cxn modelId="{BEE8EC90-DCE4-4D14-9DFA-D5479D62A086}" type="presParOf" srcId="{3D7F703B-DE5A-4120-B80A-C78DF705D5F7}" destId="{81700845-507F-4828-ADB8-1CE24E406B96}" srcOrd="0" destOrd="0" presId="urn:microsoft.com/office/officeart/2009/3/layout/IncreasingArrowsProcess"/>
    <dgm:cxn modelId="{6AB0987A-07DC-4CF6-9680-D9D84526C1A0}" type="presParOf" srcId="{3D7F703B-DE5A-4120-B80A-C78DF705D5F7}" destId="{AF3BC3E3-04AC-4FB7-AA3D-2259C4DE376D}" srcOrd="1" destOrd="0" presId="urn:microsoft.com/office/officeart/2009/3/layout/IncreasingArrowsProcess"/>
    <dgm:cxn modelId="{BFB0E982-3AF0-4BC9-A1D0-582B78A2C0CC}" type="presParOf" srcId="{3D7F703B-DE5A-4120-B80A-C78DF705D5F7}" destId="{84211A04-0C18-47F0-A697-C19CAD54562E}" srcOrd="2" destOrd="0" presId="urn:microsoft.com/office/officeart/2009/3/layout/IncreasingArrowsProcess"/>
    <dgm:cxn modelId="{BF52476F-180E-45A3-A740-11E41F9FCE4F}" type="presParOf" srcId="{3D7F703B-DE5A-4120-B80A-C78DF705D5F7}" destId="{0ECAAD14-48A5-4A63-8878-419596EF3EA6}" srcOrd="3" destOrd="0" presId="urn:microsoft.com/office/officeart/2009/3/layout/IncreasingArrowsProcess"/>
    <dgm:cxn modelId="{587A4440-9235-4F61-A429-B93F9F23FE61}" type="presParOf" srcId="{3D7F703B-DE5A-4120-B80A-C78DF705D5F7}" destId="{5641722B-5BF5-4283-A435-D59EFC1946CB}" srcOrd="4" destOrd="0" presId="urn:microsoft.com/office/officeart/2009/3/layout/IncreasingArrowsProcess"/>
    <dgm:cxn modelId="{A776E0AF-BFCD-40B6-81B2-3E49A5C711AD}" type="presParOf" srcId="{3D7F703B-DE5A-4120-B80A-C78DF705D5F7}" destId="{6795F4D5-0FFF-4CCE-AED3-0DC35E22D21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6C2FD-A348-4007-B7F9-07E882D27909}">
      <dsp:nvSpPr>
        <dsp:cNvPr id="0" name=""/>
        <dsp:cNvSpPr/>
      </dsp:nvSpPr>
      <dsp:spPr>
        <a:xfrm>
          <a:off x="3384375" y="641582"/>
          <a:ext cx="134474" cy="589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125"/>
              </a:lnTo>
              <a:lnTo>
                <a:pt x="134474" y="589125"/>
              </a:lnTo>
            </a:path>
          </a:pathLst>
        </a:custGeom>
        <a:noFill/>
        <a:ln w="48000" cap="flat" cmpd="thickThin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06DB1-83E0-4759-A0A6-C39229D652F4}">
      <dsp:nvSpPr>
        <dsp:cNvPr id="0" name=""/>
        <dsp:cNvSpPr/>
      </dsp:nvSpPr>
      <dsp:spPr>
        <a:xfrm>
          <a:off x="3249901" y="641582"/>
          <a:ext cx="134474" cy="589125"/>
        </a:xfrm>
        <a:custGeom>
          <a:avLst/>
          <a:gdLst/>
          <a:ahLst/>
          <a:cxnLst/>
          <a:rect l="0" t="0" r="0" b="0"/>
          <a:pathLst>
            <a:path>
              <a:moveTo>
                <a:pt x="134474" y="0"/>
              </a:moveTo>
              <a:lnTo>
                <a:pt x="134474" y="589125"/>
              </a:lnTo>
              <a:lnTo>
                <a:pt x="0" y="589125"/>
              </a:lnTo>
            </a:path>
          </a:pathLst>
        </a:custGeom>
        <a:noFill/>
        <a:ln w="48000" cap="flat" cmpd="thickThin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66ECA-E7E6-4397-8DAA-2154FC797D66}">
      <dsp:nvSpPr>
        <dsp:cNvPr id="0" name=""/>
        <dsp:cNvSpPr/>
      </dsp:nvSpPr>
      <dsp:spPr>
        <a:xfrm>
          <a:off x="3384375" y="641582"/>
          <a:ext cx="1549657" cy="1178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3777"/>
              </a:lnTo>
              <a:lnTo>
                <a:pt x="1549657" y="1043777"/>
              </a:lnTo>
              <a:lnTo>
                <a:pt x="1549657" y="1178251"/>
              </a:lnTo>
            </a:path>
          </a:pathLst>
        </a:custGeom>
        <a:noFill/>
        <a:ln w="48000" cap="flat" cmpd="thickThin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5F5DD-F602-4CF2-AB59-783F7FAA2D28}">
      <dsp:nvSpPr>
        <dsp:cNvPr id="0" name=""/>
        <dsp:cNvSpPr/>
      </dsp:nvSpPr>
      <dsp:spPr>
        <a:xfrm>
          <a:off x="2872092" y="2460189"/>
          <a:ext cx="192106" cy="1498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429"/>
              </a:lnTo>
              <a:lnTo>
                <a:pt x="192106" y="1498429"/>
              </a:lnTo>
            </a:path>
          </a:pathLst>
        </a:custGeom>
        <a:noFill/>
        <a:ln w="48000" cap="flat" cmpd="thickThin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22873-47F3-41EF-88E8-D13442E97B7D}">
      <dsp:nvSpPr>
        <dsp:cNvPr id="0" name=""/>
        <dsp:cNvSpPr/>
      </dsp:nvSpPr>
      <dsp:spPr>
        <a:xfrm>
          <a:off x="2872092" y="2460189"/>
          <a:ext cx="192106" cy="589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125"/>
              </a:lnTo>
              <a:lnTo>
                <a:pt x="192106" y="589125"/>
              </a:lnTo>
            </a:path>
          </a:pathLst>
        </a:custGeom>
        <a:noFill/>
        <a:ln w="48000" cap="flat" cmpd="thickThin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2A95A-FF6E-4F8F-8176-7681B92A7691}">
      <dsp:nvSpPr>
        <dsp:cNvPr id="0" name=""/>
        <dsp:cNvSpPr/>
      </dsp:nvSpPr>
      <dsp:spPr>
        <a:xfrm>
          <a:off x="3338655" y="641582"/>
          <a:ext cx="91440" cy="1178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251"/>
              </a:lnTo>
            </a:path>
          </a:pathLst>
        </a:custGeom>
        <a:noFill/>
        <a:ln w="48000" cap="flat" cmpd="thickThin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50509-88FF-410F-AC2D-D690326A1353}">
      <dsp:nvSpPr>
        <dsp:cNvPr id="0" name=""/>
        <dsp:cNvSpPr/>
      </dsp:nvSpPr>
      <dsp:spPr>
        <a:xfrm>
          <a:off x="1834718" y="641582"/>
          <a:ext cx="1549657" cy="1178251"/>
        </a:xfrm>
        <a:custGeom>
          <a:avLst/>
          <a:gdLst/>
          <a:ahLst/>
          <a:cxnLst/>
          <a:rect l="0" t="0" r="0" b="0"/>
          <a:pathLst>
            <a:path>
              <a:moveTo>
                <a:pt x="1549657" y="0"/>
              </a:moveTo>
              <a:lnTo>
                <a:pt x="1549657" y="1043777"/>
              </a:lnTo>
              <a:lnTo>
                <a:pt x="0" y="1043777"/>
              </a:lnTo>
              <a:lnTo>
                <a:pt x="0" y="1178251"/>
              </a:lnTo>
            </a:path>
          </a:pathLst>
        </a:custGeom>
        <a:noFill/>
        <a:ln w="48000" cap="flat" cmpd="thickThin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B5CA7-8EF5-4548-A39E-429AA99CF40A}">
      <dsp:nvSpPr>
        <dsp:cNvPr id="0" name=""/>
        <dsp:cNvSpPr/>
      </dsp:nvSpPr>
      <dsp:spPr>
        <a:xfrm>
          <a:off x="2744021" y="1228"/>
          <a:ext cx="1280708" cy="6403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Školský systém</a:t>
          </a:r>
        </a:p>
      </dsp:txBody>
      <dsp:txXfrm>
        <a:off x="2744021" y="1228"/>
        <a:ext cx="1280708" cy="640354"/>
      </dsp:txXfrm>
    </dsp:sp>
    <dsp:sp modelId="{732C3457-50A1-4134-BFD0-A37A3D177552}">
      <dsp:nvSpPr>
        <dsp:cNvPr id="0" name=""/>
        <dsp:cNvSpPr/>
      </dsp:nvSpPr>
      <dsp:spPr>
        <a:xfrm>
          <a:off x="1194364" y="1819834"/>
          <a:ext cx="1280708" cy="64035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další složky</a:t>
          </a:r>
        </a:p>
      </dsp:txBody>
      <dsp:txXfrm>
        <a:off x="1194364" y="1819834"/>
        <a:ext cx="1280708" cy="640354"/>
      </dsp:txXfrm>
    </dsp:sp>
    <dsp:sp modelId="{60F7A04A-C5C6-47AF-AD14-DAF74EF81933}">
      <dsp:nvSpPr>
        <dsp:cNvPr id="0" name=""/>
        <dsp:cNvSpPr/>
      </dsp:nvSpPr>
      <dsp:spPr>
        <a:xfrm>
          <a:off x="2744021" y="1819834"/>
          <a:ext cx="1280708" cy="64035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zřizovatelé</a:t>
          </a:r>
        </a:p>
      </dsp:txBody>
      <dsp:txXfrm>
        <a:off x="2744021" y="1819834"/>
        <a:ext cx="1280708" cy="640354"/>
      </dsp:txXfrm>
    </dsp:sp>
    <dsp:sp modelId="{0F91F672-6712-432F-92AB-E62E605877CE}">
      <dsp:nvSpPr>
        <dsp:cNvPr id="0" name=""/>
        <dsp:cNvSpPr/>
      </dsp:nvSpPr>
      <dsp:spPr>
        <a:xfrm>
          <a:off x="3064198" y="2729137"/>
          <a:ext cx="1280708" cy="64035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školy</a:t>
          </a:r>
        </a:p>
      </dsp:txBody>
      <dsp:txXfrm>
        <a:off x="3064198" y="2729137"/>
        <a:ext cx="1280708" cy="640354"/>
      </dsp:txXfrm>
    </dsp:sp>
    <dsp:sp modelId="{B2D8274D-6645-488D-9CD6-CBA6F4A1F7F6}">
      <dsp:nvSpPr>
        <dsp:cNvPr id="0" name=""/>
        <dsp:cNvSpPr/>
      </dsp:nvSpPr>
      <dsp:spPr>
        <a:xfrm>
          <a:off x="3064198" y="3638441"/>
          <a:ext cx="1280708" cy="64035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školská zařízení</a:t>
          </a:r>
        </a:p>
      </dsp:txBody>
      <dsp:txXfrm>
        <a:off x="3064198" y="3638441"/>
        <a:ext cx="1280708" cy="640354"/>
      </dsp:txXfrm>
    </dsp:sp>
    <dsp:sp modelId="{1BA2BD6A-6EB2-495C-BCAC-E09DB92AB486}">
      <dsp:nvSpPr>
        <dsp:cNvPr id="0" name=""/>
        <dsp:cNvSpPr/>
      </dsp:nvSpPr>
      <dsp:spPr>
        <a:xfrm>
          <a:off x="4293679" y="1819834"/>
          <a:ext cx="1280708" cy="64035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legislativa</a:t>
          </a:r>
        </a:p>
      </dsp:txBody>
      <dsp:txXfrm>
        <a:off x="4293679" y="1819834"/>
        <a:ext cx="1280708" cy="640354"/>
      </dsp:txXfrm>
    </dsp:sp>
    <dsp:sp modelId="{E5FFB9AC-CBEE-49BC-94D7-A4056D2C151E}">
      <dsp:nvSpPr>
        <dsp:cNvPr id="0" name=""/>
        <dsp:cNvSpPr/>
      </dsp:nvSpPr>
      <dsp:spPr>
        <a:xfrm>
          <a:off x="1969192" y="910531"/>
          <a:ext cx="1280708" cy="6403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ČSI</a:t>
          </a:r>
        </a:p>
      </dsp:txBody>
      <dsp:txXfrm>
        <a:off x="1969192" y="910531"/>
        <a:ext cx="1280708" cy="640354"/>
      </dsp:txXfrm>
    </dsp:sp>
    <dsp:sp modelId="{18B561F7-D470-44DD-9B3D-736B218E40A4}">
      <dsp:nvSpPr>
        <dsp:cNvPr id="0" name=""/>
        <dsp:cNvSpPr/>
      </dsp:nvSpPr>
      <dsp:spPr>
        <a:xfrm>
          <a:off x="3518850" y="910531"/>
          <a:ext cx="1280708" cy="6403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Státní správa</a:t>
          </a:r>
        </a:p>
      </dsp:txBody>
      <dsp:txXfrm>
        <a:off x="3518850" y="910531"/>
        <a:ext cx="1280708" cy="640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00845-507F-4828-ADB8-1CE24E406B96}">
      <dsp:nvSpPr>
        <dsp:cNvPr id="0" name=""/>
        <dsp:cNvSpPr/>
      </dsp:nvSpPr>
      <dsp:spPr>
        <a:xfrm>
          <a:off x="0" y="530518"/>
          <a:ext cx="8229600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příčina</a:t>
          </a:r>
        </a:p>
      </dsp:txBody>
      <dsp:txXfrm>
        <a:off x="0" y="830154"/>
        <a:ext cx="7929964" cy="599271"/>
      </dsp:txXfrm>
    </dsp:sp>
    <dsp:sp modelId="{AF3BC3E3-04AC-4FB7-AA3D-2259C4DE376D}">
      <dsp:nvSpPr>
        <dsp:cNvPr id="0" name=""/>
        <dsp:cNvSpPr/>
      </dsp:nvSpPr>
      <dsp:spPr>
        <a:xfrm>
          <a:off x="0" y="1454768"/>
          <a:ext cx="2534716" cy="230883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Novela školského zákona 101/2017</a:t>
          </a:r>
        </a:p>
      </dsp:txBody>
      <dsp:txXfrm>
        <a:off x="0" y="1454768"/>
        <a:ext cx="2534716" cy="2308835"/>
      </dsp:txXfrm>
    </dsp:sp>
    <dsp:sp modelId="{84211A04-0C18-47F0-A697-C19CAD54562E}">
      <dsp:nvSpPr>
        <dsp:cNvPr id="0" name=""/>
        <dsp:cNvSpPr/>
      </dsp:nvSpPr>
      <dsp:spPr>
        <a:xfrm>
          <a:off x="2534716" y="930033"/>
          <a:ext cx="5694883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důsledek 1</a:t>
          </a:r>
        </a:p>
      </dsp:txBody>
      <dsp:txXfrm>
        <a:off x="2534716" y="1229669"/>
        <a:ext cx="5395247" cy="599271"/>
      </dsp:txXfrm>
    </dsp:sp>
    <dsp:sp modelId="{0ECAAD14-48A5-4A63-8878-419596EF3EA6}">
      <dsp:nvSpPr>
        <dsp:cNvPr id="0" name=""/>
        <dsp:cNvSpPr/>
      </dsp:nvSpPr>
      <dsp:spPr>
        <a:xfrm>
          <a:off x="2534716" y="1854282"/>
          <a:ext cx="2534716" cy="230883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Úprava školního řádu</a:t>
          </a:r>
        </a:p>
      </dsp:txBody>
      <dsp:txXfrm>
        <a:off x="2534716" y="1854282"/>
        <a:ext cx="2534716" cy="2308835"/>
      </dsp:txXfrm>
    </dsp:sp>
    <dsp:sp modelId="{5641722B-5BF5-4283-A435-D59EFC1946CB}">
      <dsp:nvSpPr>
        <dsp:cNvPr id="0" name=""/>
        <dsp:cNvSpPr/>
      </dsp:nvSpPr>
      <dsp:spPr>
        <a:xfrm>
          <a:off x="5069433" y="1329547"/>
          <a:ext cx="3160166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důsledek 2</a:t>
          </a:r>
        </a:p>
      </dsp:txBody>
      <dsp:txXfrm>
        <a:off x="5069433" y="1629183"/>
        <a:ext cx="2860530" cy="599271"/>
      </dsp:txXfrm>
    </dsp:sp>
    <dsp:sp modelId="{6795F4D5-0FFF-4CCE-AED3-0DC35E22D219}">
      <dsp:nvSpPr>
        <dsp:cNvPr id="0" name=""/>
        <dsp:cNvSpPr/>
      </dsp:nvSpPr>
      <dsp:spPr>
        <a:xfrm>
          <a:off x="5069433" y="2253797"/>
          <a:ext cx="2534716" cy="227504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Vyloučení žáka při zvláště hrubé opakované útoky na zaměstnance školy nebo žáky</a:t>
          </a:r>
        </a:p>
      </dsp:txBody>
      <dsp:txXfrm>
        <a:off x="5069433" y="2253797"/>
        <a:ext cx="2534716" cy="2275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00845-507F-4828-ADB8-1CE24E406B96}">
      <dsp:nvSpPr>
        <dsp:cNvPr id="0" name=""/>
        <dsp:cNvSpPr/>
      </dsp:nvSpPr>
      <dsp:spPr>
        <a:xfrm>
          <a:off x="23728" y="542046"/>
          <a:ext cx="8182143" cy="1191631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17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příčina</a:t>
          </a:r>
        </a:p>
      </dsp:txBody>
      <dsp:txXfrm>
        <a:off x="23728" y="839954"/>
        <a:ext cx="7884235" cy="595815"/>
      </dsp:txXfrm>
    </dsp:sp>
    <dsp:sp modelId="{AF3BC3E3-04AC-4FB7-AA3D-2259C4DE376D}">
      <dsp:nvSpPr>
        <dsp:cNvPr id="0" name=""/>
        <dsp:cNvSpPr/>
      </dsp:nvSpPr>
      <dsp:spPr>
        <a:xfrm>
          <a:off x="23728" y="1460967"/>
          <a:ext cx="2520100" cy="2295521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Vyhláška 84/2005 o závodním stravování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Vyhláška 114/2002 o FKSP</a:t>
          </a:r>
        </a:p>
      </dsp:txBody>
      <dsp:txXfrm>
        <a:off x="23728" y="1460967"/>
        <a:ext cx="2520100" cy="2295521"/>
      </dsp:txXfrm>
    </dsp:sp>
    <dsp:sp modelId="{84211A04-0C18-47F0-A697-C19CAD54562E}">
      <dsp:nvSpPr>
        <dsp:cNvPr id="0" name=""/>
        <dsp:cNvSpPr/>
      </dsp:nvSpPr>
      <dsp:spPr>
        <a:xfrm>
          <a:off x="2543828" y="939257"/>
          <a:ext cx="5662043" cy="1191631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17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důsledky 1</a:t>
          </a:r>
        </a:p>
      </dsp:txBody>
      <dsp:txXfrm>
        <a:off x="2543828" y="1237165"/>
        <a:ext cx="5364135" cy="595815"/>
      </dsp:txXfrm>
    </dsp:sp>
    <dsp:sp modelId="{0ECAAD14-48A5-4A63-8878-419596EF3EA6}">
      <dsp:nvSpPr>
        <dsp:cNvPr id="0" name=""/>
        <dsp:cNvSpPr/>
      </dsp:nvSpPr>
      <dsp:spPr>
        <a:xfrm>
          <a:off x="2484845" y="1773977"/>
          <a:ext cx="2638066" cy="2463921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Nastavení  parametrů příspěvků zaměstnavatele</a:t>
          </a:r>
        </a:p>
      </dsp:txBody>
      <dsp:txXfrm>
        <a:off x="2484845" y="1773977"/>
        <a:ext cx="2638066" cy="2463921"/>
      </dsp:txXfrm>
    </dsp:sp>
    <dsp:sp modelId="{5641722B-5BF5-4283-A435-D59EFC1946CB}">
      <dsp:nvSpPr>
        <dsp:cNvPr id="0" name=""/>
        <dsp:cNvSpPr/>
      </dsp:nvSpPr>
      <dsp:spPr>
        <a:xfrm>
          <a:off x="5063928" y="1336468"/>
          <a:ext cx="3141943" cy="1191631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17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důsledek 2</a:t>
          </a:r>
        </a:p>
      </dsp:txBody>
      <dsp:txXfrm>
        <a:off x="5063928" y="1634376"/>
        <a:ext cx="2844035" cy="595815"/>
      </dsp:txXfrm>
    </dsp:sp>
    <dsp:sp modelId="{6795F4D5-0FFF-4CCE-AED3-0DC35E22D219}">
      <dsp:nvSpPr>
        <dsp:cNvPr id="0" name=""/>
        <dsp:cNvSpPr/>
      </dsp:nvSpPr>
      <dsp:spPr>
        <a:xfrm>
          <a:off x="5063928" y="2255388"/>
          <a:ext cx="2520100" cy="2261926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obědy ve vlastní jídelně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obědy v cizí jídelně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stravenky</a:t>
          </a:r>
        </a:p>
      </dsp:txBody>
      <dsp:txXfrm>
        <a:off x="5063928" y="2255388"/>
        <a:ext cx="2520100" cy="2261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D99A-7FB7-4912-8CFA-437371C35675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358-7E8B-40B7-9003-B698F30899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D99A-7FB7-4912-8CFA-437371C35675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358-7E8B-40B7-9003-B698F30899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D99A-7FB7-4912-8CFA-437371C35675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358-7E8B-40B7-9003-B698F30899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D99A-7FB7-4912-8CFA-437371C35675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358-7E8B-40B7-9003-B698F30899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D99A-7FB7-4912-8CFA-437371C35675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358-7E8B-40B7-9003-B698F30899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D99A-7FB7-4912-8CFA-437371C35675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358-7E8B-40B7-9003-B698F30899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D99A-7FB7-4912-8CFA-437371C35675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358-7E8B-40B7-9003-B698F30899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D99A-7FB7-4912-8CFA-437371C35675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358-7E8B-40B7-9003-B698F30899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D99A-7FB7-4912-8CFA-437371C35675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358-7E8B-40B7-9003-B698F30899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D99A-7FB7-4912-8CFA-437371C35675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D358-7E8B-40B7-9003-B698F30899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C0FD99A-7FB7-4912-8CFA-437371C35675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66CD358-7E8B-40B7-9003-B698F30899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229600" cy="506003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/>
              <a:t>Klepnutím lze upravit styly předlohy textu.</a:t>
            </a:r>
          </a:p>
          <a:p>
            <a:pPr lvl="1" eaLnBrk="1" latinLnBrk="0" hangingPunct="1"/>
            <a:r>
              <a:rPr kumimoji="0" lang="cs-CZ" dirty="0"/>
              <a:t>Druhá úroveň</a:t>
            </a:r>
          </a:p>
          <a:p>
            <a:pPr lvl="2" eaLnBrk="1" latinLnBrk="0" hangingPunct="1"/>
            <a:r>
              <a:rPr kumimoji="0" lang="cs-CZ" dirty="0"/>
              <a:t>Třetí úroveň</a:t>
            </a:r>
          </a:p>
          <a:p>
            <a:pPr lvl="3" eaLnBrk="1" latinLnBrk="0" hangingPunct="1"/>
            <a:r>
              <a:rPr kumimoji="0" lang="cs-CZ" dirty="0"/>
              <a:t>Čtvrtá úroveň</a:t>
            </a:r>
          </a:p>
          <a:p>
            <a:pPr lvl="4" eaLnBrk="1" latinLnBrk="0" hangingPunct="1"/>
            <a:r>
              <a:rPr kumimoji="0" lang="cs-CZ" dirty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C0FD99A-7FB7-4912-8CFA-437371C35675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66CD358-7E8B-40B7-9003-B698F308996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6">
              <a:lumMod val="75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Tx/>
        <a:buSzPct val="80000"/>
        <a:buFont typeface="Wingdings 2"/>
        <a:buChar char=""/>
        <a:defRPr kumimoji="0"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Tx/>
        <a:buSzPct val="90000"/>
        <a:buFont typeface="Wingdings"/>
        <a:buChar char=""/>
        <a:defRPr kumimoji="0" sz="2800" b="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b="1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cs-CZ" sz="6000" dirty="0"/>
              <a:t>ŠKOLNÍ AKČNÍ PLÁN:</a:t>
            </a:r>
            <a:br>
              <a:rPr lang="cs-CZ" sz="6000" dirty="0"/>
            </a:br>
            <a:r>
              <a:rPr lang="cs-CZ" dirty="0"/>
              <a:t>EFEKTIVNÍ NÁSTROJ PRO PLÁNOVÁNÍ ČINNOSTI </a:t>
            </a:r>
            <a:br>
              <a:rPr lang="cs-CZ" dirty="0"/>
            </a:br>
            <a:r>
              <a:rPr lang="cs-CZ" dirty="0"/>
              <a:t>A DALŠÍHO SMĚŘOVÁNÍ ŠKOLY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8077200" cy="149961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Pavel Vlach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58" y="214958"/>
            <a:ext cx="50006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58" y="212329"/>
            <a:ext cx="50006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58" y="212328"/>
            <a:ext cx="50006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58" y="212327"/>
            <a:ext cx="50006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57" y="212326"/>
            <a:ext cx="50006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8" y="212325"/>
            <a:ext cx="50006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58" y="212324"/>
            <a:ext cx="50006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12323"/>
            <a:ext cx="50006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2322"/>
            <a:ext cx="50006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73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realizovat akční plán?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Protože máme pár volných dní v měsíci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cs-CZ" dirty="0"/>
              <a:t>přestože „systém“ krajských škol je řízen jedním zřizovatelem, existuje konkurence podobných typů škol, MUSÍ EXISTOVAT</a:t>
            </a:r>
          </a:p>
          <a:p>
            <a:pPr lvl="1"/>
            <a:r>
              <a:rPr lang="cs-CZ" dirty="0"/>
              <a:t>odpověď poskytne evoluční teorie</a:t>
            </a:r>
          </a:p>
          <a:p>
            <a:pPr lvl="1"/>
            <a:r>
              <a:rPr lang="cs-CZ" dirty="0"/>
              <a:t>TEORIE ČERVENÉ KRÁLOVNY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72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040135"/>
          </a:xfrm>
        </p:spPr>
        <p:txBody>
          <a:bodyPr/>
          <a:lstStyle/>
          <a:p>
            <a:pPr algn="ctr"/>
            <a:r>
              <a:rPr lang="cs-CZ" sz="4800" dirty="0"/>
              <a:t>Co na to </a:t>
            </a:r>
            <a:r>
              <a:rPr lang="cs-CZ" sz="4800" dirty="0" err="1"/>
              <a:t>Red</a:t>
            </a:r>
            <a:r>
              <a:rPr lang="cs-CZ" sz="4800" dirty="0"/>
              <a:t> </a:t>
            </a:r>
            <a:r>
              <a:rPr lang="cs-CZ" sz="4800" dirty="0" err="1"/>
              <a:t>Queen</a:t>
            </a:r>
            <a:r>
              <a:rPr lang="cs-CZ" sz="4800" dirty="0"/>
              <a:t>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89239"/>
            <a:ext cx="8229600" cy="81156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We have to run to keep in place</a:t>
            </a:r>
            <a:r>
              <a:rPr lang="cs-CZ" dirty="0">
                <a:solidFill>
                  <a:schemeClr val="accent6"/>
                </a:solidFill>
              </a:rPr>
              <a:t>!</a:t>
            </a:r>
            <a:endParaRPr lang="en-US" dirty="0">
              <a:solidFill>
                <a:schemeClr val="accent6"/>
              </a:solidFill>
            </a:endParaRPr>
          </a:p>
          <a:p>
            <a:pPr algn="ctr"/>
            <a:endParaRPr lang="cs-CZ" dirty="0">
              <a:solidFill>
                <a:schemeClr val="accent6"/>
              </a:solidFill>
            </a:endParaRPr>
          </a:p>
        </p:txBody>
      </p:sp>
      <p:pic>
        <p:nvPicPr>
          <p:cNvPr id="3078" name="Picture 6" descr="VÃ½sledek obrÃ¡zku pro red queen evol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1"/>
          <a:stretch/>
        </p:blipFill>
        <p:spPr bwMode="auto">
          <a:xfrm>
            <a:off x="1907704" y="980727"/>
            <a:ext cx="5544616" cy="468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7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realizovat akční plán?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boj proti sebeuspokojení</a:t>
            </a:r>
          </a:p>
          <a:p>
            <a:r>
              <a:rPr lang="cs-CZ" dirty="0"/>
              <a:t>poselství okolí</a:t>
            </a:r>
          </a:p>
          <a:p>
            <a:pPr lvl="1"/>
            <a:r>
              <a:rPr lang="cs-CZ" dirty="0"/>
              <a:t>zřizovateli</a:t>
            </a:r>
          </a:p>
          <a:p>
            <a:pPr lvl="1"/>
            <a:r>
              <a:rPr lang="cs-CZ" dirty="0"/>
              <a:t>obci</a:t>
            </a:r>
          </a:p>
          <a:p>
            <a:pPr lvl="1"/>
            <a:r>
              <a:rPr lang="cs-CZ" dirty="0"/>
              <a:t>klientům – žákům</a:t>
            </a:r>
          </a:p>
          <a:p>
            <a:r>
              <a:rPr lang="cs-CZ" dirty="0"/>
              <a:t>efektivní nástroj kontroly</a:t>
            </a:r>
          </a:p>
          <a:p>
            <a:r>
              <a:rPr lang="cs-CZ" dirty="0"/>
              <a:t>zohlednění v dalších projektových výzvách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243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ŠAP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vedení školy</a:t>
            </a:r>
          </a:p>
          <a:p>
            <a:r>
              <a:rPr lang="cs-CZ" dirty="0"/>
              <a:t>Učitelé - dotazník (anonymní)</a:t>
            </a:r>
          </a:p>
          <a:p>
            <a:r>
              <a:rPr lang="cs-CZ" dirty="0"/>
              <a:t>školská rada – žáci a rodiče</a:t>
            </a:r>
          </a:p>
          <a:p>
            <a:r>
              <a:rPr lang="cs-CZ" dirty="0"/>
              <a:t>v souladu s nadřazenými dokumenty (KAP)</a:t>
            </a:r>
          </a:p>
          <a:p>
            <a:endParaRPr lang="cs-CZ" dirty="0"/>
          </a:p>
          <a:p>
            <a:r>
              <a:rPr lang="cs-CZ" dirty="0"/>
              <a:t>Zásadní </a:t>
            </a:r>
          </a:p>
          <a:p>
            <a:pPr lvl="1"/>
            <a:r>
              <a:rPr lang="cs-CZ" dirty="0"/>
              <a:t>příprava témat, které se školy týkají</a:t>
            </a:r>
          </a:p>
          <a:p>
            <a:pPr lvl="1"/>
            <a:r>
              <a:rPr lang="cs-CZ" dirty="0"/>
              <a:t>dotazník P-KAP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553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0A57C-22DF-4831-95F2-BB4D63D2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dotazníků - perličky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E624F7-B029-481E-A12D-88A538D73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Chci se aktivně podílet na tvorbě ŠAP a beru na vědomí, že to může být součástí kariérního postupu nebo hodnocení mé osoby na GB	</a:t>
            </a:r>
          </a:p>
          <a:p>
            <a:r>
              <a:rPr lang="cs-CZ" sz="2800" dirty="0">
                <a:solidFill>
                  <a:srgbClr val="C00000"/>
                </a:solidFill>
              </a:rPr>
              <a:t>ANO - </a:t>
            </a:r>
            <a:r>
              <a:rPr lang="cs-CZ" sz="2400" dirty="0">
                <a:solidFill>
                  <a:srgbClr val="C00000"/>
                </a:solidFill>
              </a:rPr>
              <a:t>9 / NE - 10</a:t>
            </a:r>
          </a:p>
          <a:p>
            <a:endParaRPr lang="cs-CZ" dirty="0"/>
          </a:p>
          <a:p>
            <a:r>
              <a:rPr lang="cs-CZ" dirty="0"/>
              <a:t>GB je na tom v oblasti podpory polytechnického vzdělání:	</a:t>
            </a:r>
          </a:p>
          <a:p>
            <a:r>
              <a:rPr lang="cs-CZ" sz="2800" dirty="0">
                <a:solidFill>
                  <a:srgbClr val="C00000"/>
                </a:solidFill>
              </a:rPr>
              <a:t>dobře 2 / asi tak stejně jako ostatní 16 / špatně 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658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7EF4E-87E0-4717-A356-45844621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dotazníků - perličky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C59DC3-0C31-4A31-A785-837847057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Napište (1-5) návrhů na zlepšení finanční gramotnosti žáků GB </a:t>
            </a:r>
          </a:p>
          <a:p>
            <a:r>
              <a:rPr lang="cs-CZ" sz="2800" dirty="0">
                <a:solidFill>
                  <a:srgbClr val="C00000"/>
                </a:solidFill>
              </a:rPr>
              <a:t>Zbytečně nebesedovat a učit se pořádně matematiku</a:t>
            </a:r>
          </a:p>
          <a:p>
            <a:r>
              <a:rPr lang="cs-CZ" sz="2800" dirty="0">
                <a:solidFill>
                  <a:srgbClr val="C00000"/>
                </a:solidFill>
              </a:rPr>
              <a:t>Naučit žáky používat internetové bankovnictví</a:t>
            </a:r>
          </a:p>
          <a:p>
            <a:r>
              <a:rPr lang="cs-CZ" sz="2800" dirty="0">
                <a:solidFill>
                  <a:srgbClr val="C00000"/>
                </a:solidFill>
              </a:rPr>
              <a:t>Nemožnost nakupovat na dluh ve školním bufetu</a:t>
            </a:r>
          </a:p>
          <a:p>
            <a:r>
              <a:rPr lang="cs-CZ" sz="2800" dirty="0">
                <a:solidFill>
                  <a:srgbClr val="C00000"/>
                </a:solidFill>
              </a:rPr>
              <a:t>Znalost použití procent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73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ŠAP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04049"/>
          </a:xfrm>
        </p:spPr>
        <p:txBody>
          <a:bodyPr>
            <a:normAutofit fontScale="92500" lnSpcReduction="10000"/>
          </a:bodyPr>
          <a:lstStyle/>
          <a:p>
            <a:pPr marL="438912" lvl="1" indent="-320040">
              <a:spcBef>
                <a:spcPts val="0"/>
              </a:spcBef>
              <a:buSzPct val="80000"/>
              <a:buFont typeface="Wingdings 2"/>
              <a:buChar char=""/>
            </a:pPr>
            <a:r>
              <a:rPr lang="cs-CZ" dirty="0">
                <a:solidFill>
                  <a:schemeClr val="tx1"/>
                </a:solidFill>
              </a:rPr>
              <a:t>Analýza stavu a potřeb</a:t>
            </a:r>
          </a:p>
          <a:p>
            <a:pPr marL="438912" lvl="1" indent="-320040">
              <a:spcBef>
                <a:spcPts val="0"/>
              </a:spcBef>
              <a:buSzPct val="80000"/>
              <a:buFont typeface="Wingdings 2"/>
              <a:buChar char=""/>
            </a:pPr>
            <a:r>
              <a:rPr lang="cs-CZ" dirty="0">
                <a:solidFill>
                  <a:schemeClr val="tx1"/>
                </a:solidFill>
              </a:rPr>
              <a:t>Stanovení strategických oblastí</a:t>
            </a:r>
          </a:p>
          <a:p>
            <a:pPr lvl="1"/>
            <a:r>
              <a:rPr lang="cs-CZ" dirty="0"/>
              <a:t>Rozvoj kariérového poradenství</a:t>
            </a:r>
          </a:p>
          <a:p>
            <a:pPr lvl="1"/>
            <a:r>
              <a:rPr lang="cs-CZ" dirty="0"/>
              <a:t> Podpora kompetencí k podnikavosti, iniciativě a kreativitě</a:t>
            </a:r>
          </a:p>
          <a:p>
            <a:pPr lvl="1"/>
            <a:r>
              <a:rPr lang="cs-CZ" dirty="0"/>
              <a:t> Podpora polytechnického vzdělávání </a:t>
            </a:r>
          </a:p>
          <a:p>
            <a:pPr lvl="1"/>
            <a:r>
              <a:rPr lang="cs-CZ" dirty="0"/>
              <a:t> Rozvoj výuky cizích jazyků</a:t>
            </a:r>
          </a:p>
          <a:p>
            <a:pPr lvl="1"/>
            <a:r>
              <a:rPr lang="cs-CZ" dirty="0"/>
              <a:t> Podpora inkluze</a:t>
            </a:r>
          </a:p>
          <a:p>
            <a:pPr lvl="1"/>
            <a:r>
              <a:rPr lang="cs-CZ" dirty="0"/>
              <a:t> Rozvoj školy jako centra celoživotního učení</a:t>
            </a:r>
          </a:p>
          <a:p>
            <a:pPr lvl="1"/>
            <a:r>
              <a:rPr lang="cs-CZ" dirty="0"/>
              <a:t>Podpora odborného vzdělávání včetně spolupráce škol a zaměstnavatelů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 Rozvoj ICT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550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a důležité věci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 mě osobně těžké – přechod na novou školu</a:t>
            </a:r>
          </a:p>
          <a:p>
            <a:r>
              <a:rPr lang="cs-CZ" dirty="0"/>
              <a:t>Posílit význam starých i nových rolí ve škole</a:t>
            </a:r>
          </a:p>
          <a:p>
            <a:r>
              <a:rPr lang="cs-CZ" dirty="0"/>
              <a:t>Kariérní poradce – MŠMT!</a:t>
            </a:r>
          </a:p>
          <a:p>
            <a:r>
              <a:rPr lang="cs-CZ" dirty="0"/>
              <a:t>Koordinátor spolupráce s firmami </a:t>
            </a:r>
          </a:p>
          <a:p>
            <a:pPr marL="118872" indent="0">
              <a:buNone/>
            </a:pPr>
            <a:r>
              <a:rPr lang="cs-CZ" i="1" dirty="0">
                <a:solidFill>
                  <a:srgbClr val="C00000"/>
                </a:solidFill>
              </a:rPr>
              <a:t>× podpora těchto rolí šablonami je dobrý nápad, ale co to dělá s atmosférou na škole?</a:t>
            </a:r>
          </a:p>
          <a:p>
            <a:r>
              <a:rPr lang="cs-CZ" dirty="0"/>
              <a:t>Inkluze jinak a jinak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000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A11C9-1ABB-474F-878D-DD7DAB66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Hodnocení a příprava ŠAP na nové škole 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BF166267-7E7D-4ED6-B5DB-E6988FE3E5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603138"/>
              </p:ext>
            </p:extLst>
          </p:nvPr>
        </p:nvGraphicFramePr>
        <p:xfrm>
          <a:off x="683568" y="1592796"/>
          <a:ext cx="381642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2B46AAB1-EFB9-480B-B8AF-D064931D26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056309"/>
              </p:ext>
            </p:extLst>
          </p:nvPr>
        </p:nvGraphicFramePr>
        <p:xfrm>
          <a:off x="4644010" y="1610132"/>
          <a:ext cx="3600398" cy="375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658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Školský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720079"/>
          </a:xfrm>
        </p:spPr>
        <p:txBody>
          <a:bodyPr>
            <a:normAutofit/>
          </a:bodyPr>
          <a:lstStyle/>
          <a:p>
            <a:r>
              <a:rPr lang="cs-CZ" sz="2800" dirty="0"/>
              <a:t>Lze na něj aplikovat  obecnou teorie systémů?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0738730"/>
              </p:ext>
            </p:extLst>
          </p:nvPr>
        </p:nvGraphicFramePr>
        <p:xfrm>
          <a:off x="1115616" y="2132856"/>
          <a:ext cx="6768752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179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F4BE4-9A10-438A-B51E-8372CD846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Hodnocení a příprava ŠAP na nové škole 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4B8A6598-1C56-49B9-BEED-D2FF75269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700217"/>
              </p:ext>
            </p:extLst>
          </p:nvPr>
        </p:nvGraphicFramePr>
        <p:xfrm>
          <a:off x="4576991" y="1355197"/>
          <a:ext cx="3744416" cy="36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BE972EFD-F5B7-4B13-BECF-579616F95E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709307"/>
              </p:ext>
            </p:extLst>
          </p:nvPr>
        </p:nvGraphicFramePr>
        <p:xfrm>
          <a:off x="251520" y="1196752"/>
          <a:ext cx="4208901" cy="383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8664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Pavel Vlach</a:t>
            </a:r>
            <a:br>
              <a:rPr lang="cs-CZ" sz="3200" dirty="0">
                <a:solidFill>
                  <a:schemeClr val="bg1"/>
                </a:solidFill>
              </a:rPr>
            </a:br>
            <a:r>
              <a:rPr lang="cs-CZ" sz="3200" dirty="0">
                <a:solidFill>
                  <a:schemeClr val="bg1"/>
                </a:solidFill>
              </a:rPr>
              <a:t>ředitel G+SOŠ Rokycany</a:t>
            </a:r>
            <a:br>
              <a:rPr lang="cs-CZ" sz="3200" dirty="0">
                <a:solidFill>
                  <a:schemeClr val="bg1"/>
                </a:solidFill>
              </a:rPr>
            </a:br>
            <a:r>
              <a:rPr lang="cs-CZ" sz="3200" dirty="0">
                <a:solidFill>
                  <a:schemeClr val="bg1"/>
                </a:solidFill>
              </a:rPr>
              <a:t>vlach@gasos-ro.cz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>
                <a:solidFill>
                  <a:schemeClr val="accent5">
                    <a:lumMod val="75000"/>
                  </a:schemeClr>
                </a:solidFill>
              </a:rPr>
              <a:t>Děkuji za pozornost!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BC32974-2F6D-4497-9DC0-7A1BE65B2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908720"/>
            <a:ext cx="28479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8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Školský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Deterministický nebo stochastický systém?</a:t>
            </a:r>
          </a:p>
          <a:p>
            <a:r>
              <a:rPr lang="cs-CZ" dirty="0"/>
              <a:t>Jak kdy a v čem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22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Deterministický systém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745265"/>
              </p:ext>
            </p:extLst>
          </p:nvPr>
        </p:nvGraphicFramePr>
        <p:xfrm>
          <a:off x="457200" y="1341438"/>
          <a:ext cx="8229600" cy="505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237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700845-507F-4828-ADB8-1CE24E406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1700845-507F-4828-ADB8-1CE24E406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1700845-507F-4828-ADB8-1CE24E406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BC3E3-04AC-4FB7-AA3D-2259C4DE3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F3BC3E3-04AC-4FB7-AA3D-2259C4DE3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F3BC3E3-04AC-4FB7-AA3D-2259C4DE3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211A04-0C18-47F0-A697-C19CAD545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4211A04-0C18-47F0-A697-C19CAD545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4211A04-0C18-47F0-A697-C19CAD545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CAAD14-48A5-4A63-8878-419596EF3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0ECAAD14-48A5-4A63-8878-419596EF3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0ECAAD14-48A5-4A63-8878-419596EF3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41722B-5BF5-4283-A435-D59EFC194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641722B-5BF5-4283-A435-D59EFC194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641722B-5BF5-4283-A435-D59EFC194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95F4D5-0FFF-4CCE-AED3-0DC35E22D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795F4D5-0FFF-4CCE-AED3-0DC35E22D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795F4D5-0FFF-4CCE-AED3-0DC35E22D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Stochastický systém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963663"/>
              </p:ext>
            </p:extLst>
          </p:nvPr>
        </p:nvGraphicFramePr>
        <p:xfrm>
          <a:off x="457200" y="1341438"/>
          <a:ext cx="8229600" cy="505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66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700845-507F-4828-ADB8-1CE24E406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1700845-507F-4828-ADB8-1CE24E406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1700845-507F-4828-ADB8-1CE24E406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BC3E3-04AC-4FB7-AA3D-2259C4DE3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F3BC3E3-04AC-4FB7-AA3D-2259C4DE3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F3BC3E3-04AC-4FB7-AA3D-2259C4DE3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211A04-0C18-47F0-A697-C19CAD545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4211A04-0C18-47F0-A697-C19CAD545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4211A04-0C18-47F0-A697-C19CAD545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CAAD14-48A5-4A63-8878-419596EF3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0ECAAD14-48A5-4A63-8878-419596EF3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0ECAAD14-48A5-4A63-8878-419596EF3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41722B-5BF5-4283-A435-D59EFC194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641722B-5BF5-4283-A435-D59EFC194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641722B-5BF5-4283-A435-D59EFC194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95F4D5-0FFF-4CCE-AED3-0DC35E22D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795F4D5-0FFF-4CCE-AED3-0DC35E22D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795F4D5-0FFF-4CCE-AED3-0DC35E22D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Školský systém – komplexní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Systém, který se někdy chová deterministicky jindy stochasticky</a:t>
            </a:r>
          </a:p>
          <a:p>
            <a:r>
              <a:rPr lang="cs-CZ" sz="3600" dirty="0"/>
              <a:t>Komplexní systém</a:t>
            </a:r>
          </a:p>
          <a:p>
            <a:pPr lvl="1"/>
            <a:r>
              <a:rPr lang="cs-CZ" sz="3200" dirty="0"/>
              <a:t>jednotlivé prvky se chovají vesměs deterministicky</a:t>
            </a:r>
          </a:p>
          <a:p>
            <a:pPr lvl="1"/>
            <a:r>
              <a:rPr lang="cs-CZ" sz="3200" dirty="0"/>
              <a:t>celek často reaguje nepředvídatelně</a:t>
            </a:r>
          </a:p>
          <a:p>
            <a:pPr marL="118872" indent="0">
              <a:buNone/>
            </a:pPr>
            <a:endParaRPr lang="cs-CZ" sz="3600" dirty="0"/>
          </a:p>
          <a:p>
            <a:pPr marL="457200" lvl="1" indent="0">
              <a:buNone/>
            </a:pPr>
            <a:endParaRPr lang="cs-CZ" sz="3200" dirty="0"/>
          </a:p>
          <a:p>
            <a:pPr lvl="1"/>
            <a:endParaRPr lang="cs-CZ" sz="3200" dirty="0"/>
          </a:p>
          <a:p>
            <a:pPr marL="457200" lvl="1" indent="0">
              <a:buNone/>
            </a:pPr>
            <a:endParaRPr lang="cs-CZ" sz="3200" dirty="0"/>
          </a:p>
          <a:p>
            <a:pPr marL="457200" lvl="1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2897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Akční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soupis jednotlivých kroků, které musí být vykonány, aby bylo dosaženo vytčeného cíle</a:t>
            </a:r>
          </a:p>
          <a:p>
            <a:r>
              <a:rPr lang="cs-CZ" dirty="0"/>
              <a:t>Způsob projektového řízení </a:t>
            </a:r>
          </a:p>
          <a:p>
            <a:pPr lvl="1"/>
            <a:r>
              <a:rPr lang="cs-CZ" dirty="0"/>
              <a:t>Co se má udělat</a:t>
            </a:r>
          </a:p>
          <a:p>
            <a:pPr lvl="1"/>
            <a:r>
              <a:rPr lang="cs-CZ" dirty="0"/>
              <a:t>Kdo to má udělat</a:t>
            </a:r>
          </a:p>
          <a:p>
            <a:pPr lvl="1"/>
            <a:r>
              <a:rPr lang="cs-CZ" dirty="0"/>
              <a:t>Kdy se to má udělat</a:t>
            </a:r>
          </a:p>
          <a:p>
            <a:r>
              <a:rPr lang="cs-CZ" dirty="0"/>
              <a:t>nemá normovanou podobu - může vypadat různě</a:t>
            </a:r>
          </a:p>
        </p:txBody>
      </p:sp>
    </p:spTree>
    <p:extLst>
      <p:ext uri="{BB962C8B-B14F-4D97-AF65-F5344CB8AC3E}">
        <p14:creationId xmlns:p14="http://schemas.microsoft.com/office/powerpoint/2010/main" val="70716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Hierarchie akčního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akční plán</a:t>
            </a:r>
          </a:p>
          <a:p>
            <a:r>
              <a:rPr lang="cs-CZ" dirty="0"/>
              <a:t>Krajský akční plán</a:t>
            </a:r>
          </a:p>
          <a:p>
            <a:pPr lvl="1"/>
            <a:r>
              <a:rPr lang="cs-CZ" dirty="0"/>
              <a:t>Místní akční plán</a:t>
            </a:r>
          </a:p>
          <a:p>
            <a:pPr lvl="1"/>
            <a:r>
              <a:rPr lang="cs-CZ" dirty="0"/>
              <a:t>Školní akční plán</a:t>
            </a:r>
          </a:p>
        </p:txBody>
      </p:sp>
    </p:spTree>
    <p:extLst>
      <p:ext uri="{BB962C8B-B14F-4D97-AF65-F5344CB8AC3E}">
        <p14:creationId xmlns:p14="http://schemas.microsoft.com/office/powerpoint/2010/main" val="280944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3125-A23C-48CD-8408-550E7900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Obvyklé reakce na ŠAP </a:t>
            </a:r>
            <a:br>
              <a:rPr lang="cs-CZ" dirty="0"/>
            </a:br>
            <a:r>
              <a:rPr lang="cs-CZ" sz="3200" dirty="0"/>
              <a:t>(a co ve skutečnosti znamenají)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28128-2E44-49AC-BAC3-01EFE07C4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507288" cy="506003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Co to je?</a:t>
            </a:r>
          </a:p>
          <a:p>
            <a:r>
              <a:rPr lang="cs-CZ" dirty="0"/>
              <a:t>Ta věc, kvůli které dostaneme víc v šablonách?</a:t>
            </a:r>
          </a:p>
          <a:p>
            <a:r>
              <a:rPr lang="cs-CZ" dirty="0"/>
              <a:t>Proboha, další administrativa navíc!</a:t>
            </a:r>
          </a:p>
          <a:p>
            <a:r>
              <a:rPr lang="cs-CZ" dirty="0"/>
              <a:t>Škola musí učit a ne se zabývat takovými nesmysly!</a:t>
            </a:r>
          </a:p>
          <a:p>
            <a:r>
              <a:rPr lang="cs-CZ" dirty="0"/>
              <a:t>Máme jednu výchovnou poradkyni a to stačí, vždycky stačila.</a:t>
            </a:r>
          </a:p>
          <a:p>
            <a:r>
              <a:rPr lang="cs-CZ" dirty="0"/>
              <a:t>Jak mám něco plánovat, když nevím, jestli na to budu mít peníze? Kdyby raději dali na školy přímo peníze.</a:t>
            </a:r>
          </a:p>
          <a:p>
            <a:r>
              <a:rPr lang="cs-CZ" dirty="0"/>
              <a:t>Plánování, to už tady bylo. Potřebujeme být hlavně flexibilní.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41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359ab8d3bb0c17cf6d31cbd178d958f81d1e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495</TotalTime>
  <Words>579</Words>
  <Application>Microsoft Office PowerPoint</Application>
  <PresentationFormat>Předvádění na obrazovce (4:3)</PresentationFormat>
  <Paragraphs>125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Corbel</vt:lpstr>
      <vt:lpstr>Wingdings</vt:lpstr>
      <vt:lpstr>Wingdings 2</vt:lpstr>
      <vt:lpstr>Wingdings 3</vt:lpstr>
      <vt:lpstr>Modul</vt:lpstr>
      <vt:lpstr>ŠKOLNÍ AKČNÍ PLÁN: EFEKTIVNÍ NÁSTROJ PRO PLÁNOVÁNÍ ČINNOSTI  A DALŠÍHO SMĚŘOVÁNÍ ŠKOLY</vt:lpstr>
      <vt:lpstr>Školský systém</vt:lpstr>
      <vt:lpstr>Školský systém</vt:lpstr>
      <vt:lpstr>Deterministický systém</vt:lpstr>
      <vt:lpstr>Stochastický systém</vt:lpstr>
      <vt:lpstr>Školský systém – komplexní systém</vt:lpstr>
      <vt:lpstr>Akční plánování</vt:lpstr>
      <vt:lpstr>Hierarchie akčního plánování</vt:lpstr>
      <vt:lpstr>Obvyklé reakce na ŠAP  (a co ve skutečnosti znamenají)</vt:lpstr>
      <vt:lpstr>Prezentace aplikace PowerPoint</vt:lpstr>
      <vt:lpstr>Proč realizovat akční plán?</vt:lpstr>
      <vt:lpstr>Co na to Red Queen? </vt:lpstr>
      <vt:lpstr>Proč realizovat akční plán?</vt:lpstr>
      <vt:lpstr>Příprava ŠAP</vt:lpstr>
      <vt:lpstr>Hodnocení dotazníků - perličky</vt:lpstr>
      <vt:lpstr>Hodnocení dotazníků - perličky</vt:lpstr>
      <vt:lpstr>Struktura ŠAP</vt:lpstr>
      <vt:lpstr>Vyhodnocení a důležité věci</vt:lpstr>
      <vt:lpstr>Hodnocení a příprava ŠAP na nové škole </vt:lpstr>
      <vt:lpstr>Hodnocení a příprava ŠAP na nové škole </vt:lpstr>
      <vt:lpstr>Pavel Vlach ředitel G+SOŠ Rokycany vlach@gasos-ro.cz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Histologické řezy kaprem obecným</dc:title>
  <dc:creator>Dovahkiin</dc:creator>
  <cp:lastModifiedBy>Pavel Vlach</cp:lastModifiedBy>
  <cp:revision>48</cp:revision>
  <dcterms:created xsi:type="dcterms:W3CDTF">2018-03-29T18:52:54Z</dcterms:created>
  <dcterms:modified xsi:type="dcterms:W3CDTF">2018-11-12T11:05:56Z</dcterms:modified>
</cp:coreProperties>
</file>