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15"/>
  </p:notesMasterIdLst>
  <p:handoutMasterIdLst>
    <p:handoutMasterId r:id="rId16"/>
  </p:handoutMasterIdLst>
  <p:sldIdLst>
    <p:sldId id="277" r:id="rId3"/>
    <p:sldId id="337" r:id="rId4"/>
    <p:sldId id="339" r:id="rId5"/>
    <p:sldId id="338" r:id="rId6"/>
    <p:sldId id="352" r:id="rId7"/>
    <p:sldId id="365" r:id="rId8"/>
    <p:sldId id="368" r:id="rId9"/>
    <p:sldId id="369" r:id="rId10"/>
    <p:sldId id="371" r:id="rId11"/>
    <p:sldId id="366" r:id="rId12"/>
    <p:sldId id="370" r:id="rId13"/>
    <p:sldId id="356" r:id="rId14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7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7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349CCEAB-4843-4F8F-B0D6-6B4CC778C26A}">
          <p14:sldIdLst>
            <p14:sldId id="277"/>
            <p14:sldId id="279"/>
            <p14:sldId id="303"/>
            <p14:sldId id="287"/>
            <p14:sldId id="308"/>
            <p14:sldId id="301"/>
            <p14:sldId id="305"/>
            <p14:sldId id="306"/>
            <p14:sldId id="307"/>
            <p14:sldId id="288"/>
          </p14:sldIdLst>
        </p14:section>
        <p14:section name="Oddíl bez názvu" id="{66B5A6F2-D8DD-4588-BF35-246E443903F9}">
          <p14:sldIdLst>
            <p14:sldId id="29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ABC32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8" autoAdjust="0"/>
  </p:normalViewPr>
  <p:slideViewPr>
    <p:cSldViewPr>
      <p:cViewPr>
        <p:scale>
          <a:sx n="46" d="100"/>
          <a:sy n="46" d="100"/>
        </p:scale>
        <p:origin x="-1854" y="-516"/>
      </p:cViewPr>
      <p:guideLst>
        <p:guide orient="horz" pos="2381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06" y="-84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5BD4EB-AC89-44B1-AFBE-22E2C6F924E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B1894EE-2BDB-4DD8-870C-59E31DF4E1F2}">
      <dgm:prSet phldrT="[Text]"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plánování</a:t>
          </a:r>
        </a:p>
      </dgm:t>
    </dgm:pt>
    <dgm:pt modelId="{DE2282B2-1616-45F8-95B9-FCB69BA059B2}" type="parTrans" cxnId="{6620E494-4658-4C5C-99A6-2C567FA11BEB}">
      <dgm:prSet/>
      <dgm:spPr/>
      <dgm:t>
        <a:bodyPr/>
        <a:lstStyle/>
        <a:p>
          <a:endParaRPr lang="cs-CZ"/>
        </a:p>
      </dgm:t>
    </dgm:pt>
    <dgm:pt modelId="{C3B8DDBE-63F1-4016-BEA0-024DFE20D56A}" type="sibTrans" cxnId="{6620E494-4658-4C5C-99A6-2C567FA11BEB}">
      <dgm:prSet/>
      <dgm:spPr/>
      <dgm:t>
        <a:bodyPr/>
        <a:lstStyle/>
        <a:p>
          <a:endParaRPr lang="cs-CZ"/>
        </a:p>
      </dgm:t>
    </dgm:pt>
    <dgm:pt modelId="{9028BF33-011B-4586-987C-96542F97ED08}">
      <dgm:prSet phldrT="[Text]" custT="1"/>
      <dgm:spPr/>
      <dgm:t>
        <a:bodyPr/>
        <a:lstStyle/>
        <a:p>
          <a:r>
            <a:rPr lang="cs-CZ" sz="2000" dirty="0"/>
            <a:t>RVP- ŠVP</a:t>
          </a:r>
        </a:p>
      </dgm:t>
    </dgm:pt>
    <dgm:pt modelId="{71658183-D5BC-4D62-A748-1A093E0804C6}" type="parTrans" cxnId="{C4A6421D-4E3C-47E5-B760-30F05F70A93C}">
      <dgm:prSet/>
      <dgm:spPr/>
      <dgm:t>
        <a:bodyPr/>
        <a:lstStyle/>
        <a:p>
          <a:endParaRPr lang="cs-CZ"/>
        </a:p>
      </dgm:t>
    </dgm:pt>
    <dgm:pt modelId="{A65B34E6-EAEA-4909-9D93-BFE0D8F81317}" type="sibTrans" cxnId="{C4A6421D-4E3C-47E5-B760-30F05F70A93C}">
      <dgm:prSet/>
      <dgm:spPr/>
      <dgm:t>
        <a:bodyPr/>
        <a:lstStyle/>
        <a:p>
          <a:endParaRPr lang="cs-CZ"/>
        </a:p>
      </dgm:t>
    </dgm:pt>
    <dgm:pt modelId="{C11753D0-A3B0-4266-A23E-1295F42EA1FC}">
      <dgm:prSet phldrT="[Text]"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</a:rPr>
            <a:t>realizace</a:t>
          </a:r>
        </a:p>
      </dgm:t>
    </dgm:pt>
    <dgm:pt modelId="{3C34BEBB-1A81-4D92-B75D-B0C488CE8950}" type="parTrans" cxnId="{DFE814F6-BF4B-475F-88CD-8A27A44A6378}">
      <dgm:prSet/>
      <dgm:spPr/>
      <dgm:t>
        <a:bodyPr/>
        <a:lstStyle/>
        <a:p>
          <a:endParaRPr lang="cs-CZ"/>
        </a:p>
      </dgm:t>
    </dgm:pt>
    <dgm:pt modelId="{A59D357A-7952-4629-9015-07D5904DFBB0}" type="sibTrans" cxnId="{DFE814F6-BF4B-475F-88CD-8A27A44A6378}">
      <dgm:prSet/>
      <dgm:spPr/>
      <dgm:t>
        <a:bodyPr/>
        <a:lstStyle/>
        <a:p>
          <a:endParaRPr lang="cs-CZ"/>
        </a:p>
      </dgm:t>
    </dgm:pt>
    <dgm:pt modelId="{BAC61B6B-3B81-4327-9DF8-F603178DE16D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cs-CZ" sz="2000" dirty="0">
              <a:solidFill>
                <a:schemeClr val="bg1"/>
              </a:solidFill>
            </a:rPr>
            <a:t>odborný výcvik -praktické vyučování</a:t>
          </a:r>
        </a:p>
      </dgm:t>
    </dgm:pt>
    <dgm:pt modelId="{FB1020E5-A7D9-40F6-A859-4096F3319E9D}" type="parTrans" cxnId="{D11F0627-23A0-47DF-BC2E-2AF1DDBD09AE}">
      <dgm:prSet/>
      <dgm:spPr/>
      <dgm:t>
        <a:bodyPr/>
        <a:lstStyle/>
        <a:p>
          <a:endParaRPr lang="cs-CZ"/>
        </a:p>
      </dgm:t>
    </dgm:pt>
    <dgm:pt modelId="{0599917C-6E0E-4800-8918-A5D839D8E412}" type="sibTrans" cxnId="{D11F0627-23A0-47DF-BC2E-2AF1DDBD09AE}">
      <dgm:prSet/>
      <dgm:spPr/>
      <dgm:t>
        <a:bodyPr/>
        <a:lstStyle/>
        <a:p>
          <a:endParaRPr lang="cs-CZ"/>
        </a:p>
      </dgm:t>
    </dgm:pt>
    <dgm:pt modelId="{F9218D78-9FCA-4DCB-8E0D-69FA1CCB0B66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cs-CZ" sz="2000" dirty="0">
              <a:solidFill>
                <a:schemeClr val="bg1"/>
              </a:solidFill>
            </a:rPr>
            <a:t>odborníci z praxe ve výuce</a:t>
          </a:r>
        </a:p>
      </dgm:t>
    </dgm:pt>
    <dgm:pt modelId="{A221CA2B-AC5E-42F6-B72F-1DC2CF3A4EC9}" type="parTrans" cxnId="{A76CA75A-36CD-4E8C-B14B-67D1E825384A}">
      <dgm:prSet/>
      <dgm:spPr/>
      <dgm:t>
        <a:bodyPr/>
        <a:lstStyle/>
        <a:p>
          <a:endParaRPr lang="cs-CZ"/>
        </a:p>
      </dgm:t>
    </dgm:pt>
    <dgm:pt modelId="{6ED8CBDF-F385-4A5E-A556-879F6540EC96}" type="sibTrans" cxnId="{A76CA75A-36CD-4E8C-B14B-67D1E825384A}">
      <dgm:prSet/>
      <dgm:spPr/>
      <dgm:t>
        <a:bodyPr/>
        <a:lstStyle/>
        <a:p>
          <a:endParaRPr lang="cs-CZ"/>
        </a:p>
      </dgm:t>
    </dgm:pt>
    <dgm:pt modelId="{7DD2082E-B7A8-403C-B40F-E78E923F818D}">
      <dgm:prSet phldrT="[Text]"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</a:rPr>
            <a:t>evaluace</a:t>
          </a:r>
        </a:p>
      </dgm:t>
    </dgm:pt>
    <dgm:pt modelId="{4C495006-7980-4533-8B08-1C6303F3B5B3}" type="parTrans" cxnId="{BEF0BAA2-8648-4BC8-A747-E009FBD3C4DB}">
      <dgm:prSet/>
      <dgm:spPr/>
      <dgm:t>
        <a:bodyPr/>
        <a:lstStyle/>
        <a:p>
          <a:endParaRPr lang="cs-CZ"/>
        </a:p>
      </dgm:t>
    </dgm:pt>
    <dgm:pt modelId="{74708C0F-61AC-4B26-A7F1-81225DF27B33}" type="sibTrans" cxnId="{BEF0BAA2-8648-4BC8-A747-E009FBD3C4DB}">
      <dgm:prSet/>
      <dgm:spPr/>
      <dgm:t>
        <a:bodyPr/>
        <a:lstStyle/>
        <a:p>
          <a:endParaRPr lang="cs-CZ"/>
        </a:p>
      </dgm:t>
    </dgm:pt>
    <dgm:pt modelId="{42E5844B-6595-4202-9FDC-B04592C26A81}">
      <dgm:prSet phldrT="[Text]" custT="1"/>
      <dgm:spPr/>
      <dgm:t>
        <a:bodyPr/>
        <a:lstStyle/>
        <a:p>
          <a:r>
            <a:rPr lang="cs-CZ" sz="2000" b="1" dirty="0">
              <a:solidFill>
                <a:srgbClr val="FF0000"/>
              </a:solidFill>
            </a:rPr>
            <a:t>nová závěrečná zkouška</a:t>
          </a:r>
        </a:p>
      </dgm:t>
    </dgm:pt>
    <dgm:pt modelId="{5669366F-39C6-46EA-B246-4F0415ED59F3}" type="parTrans" cxnId="{FEF66DB6-6700-42F5-A233-941EB27404B3}">
      <dgm:prSet/>
      <dgm:spPr/>
      <dgm:t>
        <a:bodyPr/>
        <a:lstStyle/>
        <a:p>
          <a:endParaRPr lang="cs-CZ"/>
        </a:p>
      </dgm:t>
    </dgm:pt>
    <dgm:pt modelId="{B2464AF0-6B49-407F-A6B8-6B27236CF441}" type="sibTrans" cxnId="{FEF66DB6-6700-42F5-A233-941EB27404B3}">
      <dgm:prSet/>
      <dgm:spPr/>
      <dgm:t>
        <a:bodyPr/>
        <a:lstStyle/>
        <a:p>
          <a:endParaRPr lang="cs-CZ"/>
        </a:p>
      </dgm:t>
    </dgm:pt>
    <dgm:pt modelId="{3E9BEFC6-D834-4DDD-8837-4005182F5676}">
      <dgm:prSet phldrT="[Text]" custT="1"/>
      <dgm:spPr/>
      <dgm:t>
        <a:bodyPr/>
        <a:lstStyle/>
        <a:p>
          <a:r>
            <a:rPr lang="cs-CZ" sz="2000" dirty="0"/>
            <a:t>profilová maturitní zkouška</a:t>
          </a:r>
        </a:p>
      </dgm:t>
    </dgm:pt>
    <dgm:pt modelId="{EF8B52C0-D608-4DA5-93ED-701732B12F11}" type="parTrans" cxnId="{9AE4924E-16BA-4D88-87AD-336E176883A4}">
      <dgm:prSet/>
      <dgm:spPr/>
      <dgm:t>
        <a:bodyPr/>
        <a:lstStyle/>
        <a:p>
          <a:endParaRPr lang="cs-CZ"/>
        </a:p>
      </dgm:t>
    </dgm:pt>
    <dgm:pt modelId="{E53BF892-EE8C-4421-8845-55A8771695E8}" type="sibTrans" cxnId="{9AE4924E-16BA-4D88-87AD-336E176883A4}">
      <dgm:prSet/>
      <dgm:spPr/>
      <dgm:t>
        <a:bodyPr/>
        <a:lstStyle/>
        <a:p>
          <a:endParaRPr lang="cs-CZ"/>
        </a:p>
      </dgm:t>
    </dgm:pt>
    <dgm:pt modelId="{786EEAB8-E89F-46D1-8D9E-2D4A2EF67DC5}">
      <dgm:prSet phldrT="[Text]" custT="1"/>
      <dgm:spPr>
        <a:solidFill>
          <a:schemeClr val="tx2">
            <a:lumMod val="75000"/>
            <a:alpha val="90000"/>
          </a:schemeClr>
        </a:solidFill>
      </dgm:spPr>
      <dgm:t>
        <a:bodyPr/>
        <a:lstStyle/>
        <a:p>
          <a:r>
            <a:rPr lang="cs-CZ" sz="2000" dirty="0">
              <a:solidFill>
                <a:schemeClr val="bg1"/>
              </a:solidFill>
            </a:rPr>
            <a:t>stáže učitelů ve firmách</a:t>
          </a:r>
        </a:p>
      </dgm:t>
    </dgm:pt>
    <dgm:pt modelId="{1FA79A56-3A5D-4DC0-956D-1AE411895845}" type="parTrans" cxnId="{91950E48-3949-416E-8AAF-2C25CE213BEB}">
      <dgm:prSet/>
      <dgm:spPr/>
      <dgm:t>
        <a:bodyPr/>
        <a:lstStyle/>
        <a:p>
          <a:endParaRPr lang="cs-CZ"/>
        </a:p>
      </dgm:t>
    </dgm:pt>
    <dgm:pt modelId="{766E1E6B-F675-4F88-805B-5B85677457A9}" type="sibTrans" cxnId="{91950E48-3949-416E-8AAF-2C25CE213BEB}">
      <dgm:prSet/>
      <dgm:spPr/>
      <dgm:t>
        <a:bodyPr/>
        <a:lstStyle/>
        <a:p>
          <a:endParaRPr lang="cs-CZ"/>
        </a:p>
      </dgm:t>
    </dgm:pt>
    <dgm:pt modelId="{AAA630A2-A045-4414-90C3-F4565EE4B92F}">
      <dgm:prSet phldrT="[Text]" custT="1"/>
      <dgm:spPr/>
      <dgm:t>
        <a:bodyPr/>
        <a:lstStyle/>
        <a:p>
          <a:r>
            <a:rPr lang="cs-CZ" sz="2000" dirty="0"/>
            <a:t>mistrovská zkouška</a:t>
          </a:r>
        </a:p>
      </dgm:t>
    </dgm:pt>
    <dgm:pt modelId="{372AF9B8-4490-4988-BF17-73A7CD855F90}" type="parTrans" cxnId="{14126397-346A-4AC0-B107-03FCE0546BD1}">
      <dgm:prSet/>
      <dgm:spPr/>
      <dgm:t>
        <a:bodyPr/>
        <a:lstStyle/>
        <a:p>
          <a:endParaRPr lang="cs-CZ"/>
        </a:p>
      </dgm:t>
    </dgm:pt>
    <dgm:pt modelId="{F872F9E3-848A-4643-93BF-24EEDCCB8B58}" type="sibTrans" cxnId="{14126397-346A-4AC0-B107-03FCE0546BD1}">
      <dgm:prSet/>
      <dgm:spPr/>
      <dgm:t>
        <a:bodyPr/>
        <a:lstStyle/>
        <a:p>
          <a:endParaRPr lang="cs-CZ"/>
        </a:p>
      </dgm:t>
    </dgm:pt>
    <dgm:pt modelId="{D1CC3758-C332-44BB-849C-B03E737C31F0}" type="pres">
      <dgm:prSet presAssocID="{465BD4EB-AC89-44B1-AFBE-22E2C6F924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961997D-3BEE-4315-B055-677F4BE0587A}" type="pres">
      <dgm:prSet presAssocID="{1B1894EE-2BDB-4DD8-870C-59E31DF4E1F2}" presName="linNode" presStyleCnt="0"/>
      <dgm:spPr/>
    </dgm:pt>
    <dgm:pt modelId="{FF9C22A1-90D3-4CAC-9AE6-7666C1B89C4D}" type="pres">
      <dgm:prSet presAssocID="{1B1894EE-2BDB-4DD8-870C-59E31DF4E1F2}" presName="parentText" presStyleLbl="node1" presStyleIdx="0" presStyleCnt="3" custScaleX="64747" custLinFactNeighborX="348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8CA3F9-4875-4372-B7CD-279826F46728}" type="pres">
      <dgm:prSet presAssocID="{1B1894EE-2BDB-4DD8-870C-59E31DF4E1F2}" presName="descendantText" presStyleLbl="alignAccFollowNode1" presStyleIdx="0" presStyleCnt="3" custScaleX="11409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B506C1F-2DA8-4E9F-9D5B-DECAAD67D106}" type="pres">
      <dgm:prSet presAssocID="{C3B8DDBE-63F1-4016-BEA0-024DFE20D56A}" presName="sp" presStyleCnt="0"/>
      <dgm:spPr/>
    </dgm:pt>
    <dgm:pt modelId="{6865498B-1BDC-436B-BCD3-80FF92320E39}" type="pres">
      <dgm:prSet presAssocID="{C11753D0-A3B0-4266-A23E-1295F42EA1FC}" presName="linNode" presStyleCnt="0"/>
      <dgm:spPr/>
    </dgm:pt>
    <dgm:pt modelId="{3F52334D-BA0B-4015-AA67-DEDE5AADF53D}" type="pres">
      <dgm:prSet presAssocID="{C11753D0-A3B0-4266-A23E-1295F42EA1FC}" presName="parentText" presStyleLbl="node1" presStyleIdx="1" presStyleCnt="3" custScaleX="7507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ACC530-98DC-4E24-8C8A-4A2FF695FFB6}" type="pres">
      <dgm:prSet presAssocID="{C11753D0-A3B0-4266-A23E-1295F42EA1FC}" presName="descendantText" presStyleLbl="alignAccFollowNode1" presStyleIdx="1" presStyleCnt="3" custScaleX="11522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7AB81B-7245-4EF6-B4B7-EACFD920D7A9}" type="pres">
      <dgm:prSet presAssocID="{A59D357A-7952-4629-9015-07D5904DFBB0}" presName="sp" presStyleCnt="0"/>
      <dgm:spPr/>
    </dgm:pt>
    <dgm:pt modelId="{149ABBE8-971F-4BF1-8E3C-255E3934E09D}" type="pres">
      <dgm:prSet presAssocID="{7DD2082E-B7A8-403C-B40F-E78E923F818D}" presName="linNode" presStyleCnt="0"/>
      <dgm:spPr/>
    </dgm:pt>
    <dgm:pt modelId="{1D8EFE21-4025-4CEF-992D-3EDAB8EDB536}" type="pres">
      <dgm:prSet presAssocID="{7DD2082E-B7A8-403C-B40F-E78E923F818D}" presName="parentText" presStyleLbl="node1" presStyleIdx="2" presStyleCnt="3" custScaleX="6861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DEBB9B-3DF4-4BF2-990B-9C7A8C723E72}" type="pres">
      <dgm:prSet presAssocID="{7DD2082E-B7A8-403C-B40F-E78E923F818D}" presName="descendantText" presStyleLbl="alignAccFollowNode1" presStyleIdx="2" presStyleCnt="3" custScaleX="1122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EA4C55E-6FCE-4148-AF4C-5F58CD9D9D71}" type="presOf" srcId="{9028BF33-011B-4586-987C-96542F97ED08}" destId="{2B8CA3F9-4875-4372-B7CD-279826F46728}" srcOrd="0" destOrd="0" presId="urn:microsoft.com/office/officeart/2005/8/layout/vList5"/>
    <dgm:cxn modelId="{6620E494-4658-4C5C-99A6-2C567FA11BEB}" srcId="{465BD4EB-AC89-44B1-AFBE-22E2C6F924EE}" destId="{1B1894EE-2BDB-4DD8-870C-59E31DF4E1F2}" srcOrd="0" destOrd="0" parTransId="{DE2282B2-1616-45F8-95B9-FCB69BA059B2}" sibTransId="{C3B8DDBE-63F1-4016-BEA0-024DFE20D56A}"/>
    <dgm:cxn modelId="{FEF66DB6-6700-42F5-A233-941EB27404B3}" srcId="{7DD2082E-B7A8-403C-B40F-E78E923F818D}" destId="{42E5844B-6595-4202-9FDC-B04592C26A81}" srcOrd="0" destOrd="0" parTransId="{5669366F-39C6-46EA-B246-4F0415ED59F3}" sibTransId="{B2464AF0-6B49-407F-A6B8-6B27236CF441}"/>
    <dgm:cxn modelId="{91950E48-3949-416E-8AAF-2C25CE213BEB}" srcId="{C11753D0-A3B0-4266-A23E-1295F42EA1FC}" destId="{786EEAB8-E89F-46D1-8D9E-2D4A2EF67DC5}" srcOrd="1" destOrd="0" parTransId="{1FA79A56-3A5D-4DC0-956D-1AE411895845}" sibTransId="{766E1E6B-F675-4F88-805B-5B85677457A9}"/>
    <dgm:cxn modelId="{C4A6421D-4E3C-47E5-B760-30F05F70A93C}" srcId="{1B1894EE-2BDB-4DD8-870C-59E31DF4E1F2}" destId="{9028BF33-011B-4586-987C-96542F97ED08}" srcOrd="0" destOrd="0" parTransId="{71658183-D5BC-4D62-A748-1A093E0804C6}" sibTransId="{A65B34E6-EAEA-4909-9D93-BFE0D8F81317}"/>
    <dgm:cxn modelId="{E1E7CD7A-302C-403C-9DA5-E75132FD9823}" type="presOf" srcId="{42E5844B-6595-4202-9FDC-B04592C26A81}" destId="{A1DEBB9B-3DF4-4BF2-990B-9C7A8C723E72}" srcOrd="0" destOrd="0" presId="urn:microsoft.com/office/officeart/2005/8/layout/vList5"/>
    <dgm:cxn modelId="{FB27E10B-2B84-446A-9BCC-AC7752D4BB67}" type="presOf" srcId="{F9218D78-9FCA-4DCB-8E0D-69FA1CCB0B66}" destId="{FCACC530-98DC-4E24-8C8A-4A2FF695FFB6}" srcOrd="0" destOrd="2" presId="urn:microsoft.com/office/officeart/2005/8/layout/vList5"/>
    <dgm:cxn modelId="{C21A663B-D62A-4289-A89E-531E10F5F8C0}" type="presOf" srcId="{3E9BEFC6-D834-4DDD-8837-4005182F5676}" destId="{A1DEBB9B-3DF4-4BF2-990B-9C7A8C723E72}" srcOrd="0" destOrd="1" presId="urn:microsoft.com/office/officeart/2005/8/layout/vList5"/>
    <dgm:cxn modelId="{FA674A95-C999-4819-A0D1-F8C83A7DD243}" type="presOf" srcId="{C11753D0-A3B0-4266-A23E-1295F42EA1FC}" destId="{3F52334D-BA0B-4015-AA67-DEDE5AADF53D}" srcOrd="0" destOrd="0" presId="urn:microsoft.com/office/officeart/2005/8/layout/vList5"/>
    <dgm:cxn modelId="{A76CA75A-36CD-4E8C-B14B-67D1E825384A}" srcId="{C11753D0-A3B0-4266-A23E-1295F42EA1FC}" destId="{F9218D78-9FCA-4DCB-8E0D-69FA1CCB0B66}" srcOrd="2" destOrd="0" parTransId="{A221CA2B-AC5E-42F6-B72F-1DC2CF3A4EC9}" sibTransId="{6ED8CBDF-F385-4A5E-A556-879F6540EC96}"/>
    <dgm:cxn modelId="{14126397-346A-4AC0-B107-03FCE0546BD1}" srcId="{7DD2082E-B7A8-403C-B40F-E78E923F818D}" destId="{AAA630A2-A045-4414-90C3-F4565EE4B92F}" srcOrd="2" destOrd="0" parTransId="{372AF9B8-4490-4988-BF17-73A7CD855F90}" sibTransId="{F872F9E3-848A-4643-93BF-24EEDCCB8B58}"/>
    <dgm:cxn modelId="{D11F0627-23A0-47DF-BC2E-2AF1DDBD09AE}" srcId="{C11753D0-A3B0-4266-A23E-1295F42EA1FC}" destId="{BAC61B6B-3B81-4327-9DF8-F603178DE16D}" srcOrd="0" destOrd="0" parTransId="{FB1020E5-A7D9-40F6-A859-4096F3319E9D}" sibTransId="{0599917C-6E0E-4800-8918-A5D839D8E412}"/>
    <dgm:cxn modelId="{2E17A561-EE7E-466B-8719-E07B44B25C8E}" type="presOf" srcId="{AAA630A2-A045-4414-90C3-F4565EE4B92F}" destId="{A1DEBB9B-3DF4-4BF2-990B-9C7A8C723E72}" srcOrd="0" destOrd="2" presId="urn:microsoft.com/office/officeart/2005/8/layout/vList5"/>
    <dgm:cxn modelId="{9AE4924E-16BA-4D88-87AD-336E176883A4}" srcId="{7DD2082E-B7A8-403C-B40F-E78E923F818D}" destId="{3E9BEFC6-D834-4DDD-8837-4005182F5676}" srcOrd="1" destOrd="0" parTransId="{EF8B52C0-D608-4DA5-93ED-701732B12F11}" sibTransId="{E53BF892-EE8C-4421-8845-55A8771695E8}"/>
    <dgm:cxn modelId="{DFE814F6-BF4B-475F-88CD-8A27A44A6378}" srcId="{465BD4EB-AC89-44B1-AFBE-22E2C6F924EE}" destId="{C11753D0-A3B0-4266-A23E-1295F42EA1FC}" srcOrd="1" destOrd="0" parTransId="{3C34BEBB-1A81-4D92-B75D-B0C488CE8950}" sibTransId="{A59D357A-7952-4629-9015-07D5904DFBB0}"/>
    <dgm:cxn modelId="{BEF0BAA2-8648-4BC8-A747-E009FBD3C4DB}" srcId="{465BD4EB-AC89-44B1-AFBE-22E2C6F924EE}" destId="{7DD2082E-B7A8-403C-B40F-E78E923F818D}" srcOrd="2" destOrd="0" parTransId="{4C495006-7980-4533-8B08-1C6303F3B5B3}" sibTransId="{74708C0F-61AC-4B26-A7F1-81225DF27B33}"/>
    <dgm:cxn modelId="{6D41196D-A014-4212-B955-8DBD031A4BBF}" type="presOf" srcId="{1B1894EE-2BDB-4DD8-870C-59E31DF4E1F2}" destId="{FF9C22A1-90D3-4CAC-9AE6-7666C1B89C4D}" srcOrd="0" destOrd="0" presId="urn:microsoft.com/office/officeart/2005/8/layout/vList5"/>
    <dgm:cxn modelId="{7969125A-0781-4DB8-96DD-9FC612620D4F}" type="presOf" srcId="{7DD2082E-B7A8-403C-B40F-E78E923F818D}" destId="{1D8EFE21-4025-4CEF-992D-3EDAB8EDB536}" srcOrd="0" destOrd="0" presId="urn:microsoft.com/office/officeart/2005/8/layout/vList5"/>
    <dgm:cxn modelId="{7DC89247-920A-41BC-892C-17F525CBC1BC}" type="presOf" srcId="{786EEAB8-E89F-46D1-8D9E-2D4A2EF67DC5}" destId="{FCACC530-98DC-4E24-8C8A-4A2FF695FFB6}" srcOrd="0" destOrd="1" presId="urn:microsoft.com/office/officeart/2005/8/layout/vList5"/>
    <dgm:cxn modelId="{6CBF44B3-4A1D-4FFF-B995-CFF6F425A33C}" type="presOf" srcId="{BAC61B6B-3B81-4327-9DF8-F603178DE16D}" destId="{FCACC530-98DC-4E24-8C8A-4A2FF695FFB6}" srcOrd="0" destOrd="0" presId="urn:microsoft.com/office/officeart/2005/8/layout/vList5"/>
    <dgm:cxn modelId="{E35CAC2A-13E3-4374-A191-72D07897B342}" type="presOf" srcId="{465BD4EB-AC89-44B1-AFBE-22E2C6F924EE}" destId="{D1CC3758-C332-44BB-849C-B03E737C31F0}" srcOrd="0" destOrd="0" presId="urn:microsoft.com/office/officeart/2005/8/layout/vList5"/>
    <dgm:cxn modelId="{CBFE6D51-A791-4004-B110-EC057BA0046C}" type="presParOf" srcId="{D1CC3758-C332-44BB-849C-B03E737C31F0}" destId="{E961997D-3BEE-4315-B055-677F4BE0587A}" srcOrd="0" destOrd="0" presId="urn:microsoft.com/office/officeart/2005/8/layout/vList5"/>
    <dgm:cxn modelId="{5FC8C519-EA8C-4DA0-ABBE-C526F305D097}" type="presParOf" srcId="{E961997D-3BEE-4315-B055-677F4BE0587A}" destId="{FF9C22A1-90D3-4CAC-9AE6-7666C1B89C4D}" srcOrd="0" destOrd="0" presId="urn:microsoft.com/office/officeart/2005/8/layout/vList5"/>
    <dgm:cxn modelId="{F400848B-AD51-4614-ABAF-A235CA15AEEF}" type="presParOf" srcId="{E961997D-3BEE-4315-B055-677F4BE0587A}" destId="{2B8CA3F9-4875-4372-B7CD-279826F46728}" srcOrd="1" destOrd="0" presId="urn:microsoft.com/office/officeart/2005/8/layout/vList5"/>
    <dgm:cxn modelId="{4E607333-FC48-4FEA-9A09-92BF26DE6CD9}" type="presParOf" srcId="{D1CC3758-C332-44BB-849C-B03E737C31F0}" destId="{6B506C1F-2DA8-4E9F-9D5B-DECAAD67D106}" srcOrd="1" destOrd="0" presId="urn:microsoft.com/office/officeart/2005/8/layout/vList5"/>
    <dgm:cxn modelId="{6FB31637-365B-4923-92CC-15684B5D43F9}" type="presParOf" srcId="{D1CC3758-C332-44BB-849C-B03E737C31F0}" destId="{6865498B-1BDC-436B-BCD3-80FF92320E39}" srcOrd="2" destOrd="0" presId="urn:microsoft.com/office/officeart/2005/8/layout/vList5"/>
    <dgm:cxn modelId="{5BAA802E-1600-4525-8430-B6D801BFDF5B}" type="presParOf" srcId="{6865498B-1BDC-436B-BCD3-80FF92320E39}" destId="{3F52334D-BA0B-4015-AA67-DEDE5AADF53D}" srcOrd="0" destOrd="0" presId="urn:microsoft.com/office/officeart/2005/8/layout/vList5"/>
    <dgm:cxn modelId="{F1712835-D598-4410-BBA8-DA023CA42C98}" type="presParOf" srcId="{6865498B-1BDC-436B-BCD3-80FF92320E39}" destId="{FCACC530-98DC-4E24-8C8A-4A2FF695FFB6}" srcOrd="1" destOrd="0" presId="urn:microsoft.com/office/officeart/2005/8/layout/vList5"/>
    <dgm:cxn modelId="{6EF9659D-42A0-42C2-A0C1-092477F37CDC}" type="presParOf" srcId="{D1CC3758-C332-44BB-849C-B03E737C31F0}" destId="{1E7AB81B-7245-4EF6-B4B7-EACFD920D7A9}" srcOrd="3" destOrd="0" presId="urn:microsoft.com/office/officeart/2005/8/layout/vList5"/>
    <dgm:cxn modelId="{9BED1E5B-0765-4D3D-812A-0081F5464F38}" type="presParOf" srcId="{D1CC3758-C332-44BB-849C-B03E737C31F0}" destId="{149ABBE8-971F-4BF1-8E3C-255E3934E09D}" srcOrd="4" destOrd="0" presId="urn:microsoft.com/office/officeart/2005/8/layout/vList5"/>
    <dgm:cxn modelId="{D03BF7F1-4A76-4FBC-9C43-0B9A935F0BC1}" type="presParOf" srcId="{149ABBE8-971F-4BF1-8E3C-255E3934E09D}" destId="{1D8EFE21-4025-4CEF-992D-3EDAB8EDB536}" srcOrd="0" destOrd="0" presId="urn:microsoft.com/office/officeart/2005/8/layout/vList5"/>
    <dgm:cxn modelId="{2F2AD709-0DF4-4109-977D-9B182D57CD98}" type="presParOf" srcId="{149ABBE8-971F-4BF1-8E3C-255E3934E09D}" destId="{A1DEBB9B-3DF4-4BF2-990B-9C7A8C723E7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D154EF-4F8A-416E-BD3D-1C22FD875F8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130CAED2-0BEC-42D7-BF3E-B009C2727E53}">
      <dgm:prSet phldrT="[Text]" custT="1"/>
      <dgm:spPr/>
      <dgm:t>
        <a:bodyPr/>
        <a:lstStyle/>
        <a:p>
          <a:r>
            <a:rPr lang="cs-CZ" sz="2000" b="1" dirty="0"/>
            <a:t>pedagogická resp. metodická podpora</a:t>
          </a:r>
        </a:p>
      </dgm:t>
    </dgm:pt>
    <dgm:pt modelId="{85206BCC-029B-491E-B03A-DA64226D31F5}" type="parTrans" cxnId="{219AE758-19F2-4B08-AA3C-32EEE3F6DE52}">
      <dgm:prSet/>
      <dgm:spPr/>
      <dgm:t>
        <a:bodyPr/>
        <a:lstStyle/>
        <a:p>
          <a:endParaRPr lang="cs-CZ"/>
        </a:p>
      </dgm:t>
    </dgm:pt>
    <dgm:pt modelId="{CE0D382D-044C-4D24-BBE8-D3ADDF81E91E}" type="sibTrans" cxnId="{219AE758-19F2-4B08-AA3C-32EEE3F6DE52}">
      <dgm:prSet/>
      <dgm:spPr/>
      <dgm:t>
        <a:bodyPr/>
        <a:lstStyle/>
        <a:p>
          <a:endParaRPr lang="cs-CZ"/>
        </a:p>
      </dgm:t>
    </dgm:pt>
    <dgm:pt modelId="{0AB7C1B7-04E3-43F0-AE8A-8840622F5C51}">
      <dgm:prSet phldrT="[Text]" custT="1"/>
      <dgm:spPr/>
      <dgm:t>
        <a:bodyPr/>
        <a:lstStyle/>
        <a:p>
          <a:r>
            <a:rPr lang="cs-CZ" sz="2000" b="1" dirty="0"/>
            <a:t>legislativní zajištění</a:t>
          </a:r>
        </a:p>
      </dgm:t>
    </dgm:pt>
    <dgm:pt modelId="{598F96A5-F13E-4489-9CBF-481AFE4CD61F}" type="parTrans" cxnId="{55220B2A-04FF-4274-AE38-8C01D776E030}">
      <dgm:prSet/>
      <dgm:spPr/>
      <dgm:t>
        <a:bodyPr/>
        <a:lstStyle/>
        <a:p>
          <a:endParaRPr lang="cs-CZ"/>
        </a:p>
      </dgm:t>
    </dgm:pt>
    <dgm:pt modelId="{4332E00D-E9DC-404F-8EE0-F3E922B94649}" type="sibTrans" cxnId="{55220B2A-04FF-4274-AE38-8C01D776E030}">
      <dgm:prSet/>
      <dgm:spPr/>
      <dgm:t>
        <a:bodyPr/>
        <a:lstStyle/>
        <a:p>
          <a:endParaRPr lang="cs-CZ"/>
        </a:p>
      </dgm:t>
    </dgm:pt>
    <dgm:pt modelId="{5FE6EDF6-2703-45CC-9B8D-AE12122AF16A}">
      <dgm:prSet phldrT="[Text]" custT="1"/>
      <dgm:spPr/>
      <dgm:t>
        <a:bodyPr/>
        <a:lstStyle/>
        <a:p>
          <a:r>
            <a:rPr lang="cs-CZ" sz="2000" b="1" dirty="0"/>
            <a:t>finanční zajištění</a:t>
          </a:r>
        </a:p>
      </dgm:t>
    </dgm:pt>
    <dgm:pt modelId="{9030077F-E74F-428F-AAD5-FAC85B40931D}" type="parTrans" cxnId="{A70818A4-FCAC-43DC-9F68-4325349B2EC5}">
      <dgm:prSet/>
      <dgm:spPr/>
      <dgm:t>
        <a:bodyPr/>
        <a:lstStyle/>
        <a:p>
          <a:endParaRPr lang="cs-CZ"/>
        </a:p>
      </dgm:t>
    </dgm:pt>
    <dgm:pt modelId="{09074493-25A7-470C-9C05-7B803D131FC7}" type="sibTrans" cxnId="{A70818A4-FCAC-43DC-9F68-4325349B2EC5}">
      <dgm:prSet/>
      <dgm:spPr/>
      <dgm:t>
        <a:bodyPr/>
        <a:lstStyle/>
        <a:p>
          <a:endParaRPr lang="cs-CZ"/>
        </a:p>
      </dgm:t>
    </dgm:pt>
    <dgm:pt modelId="{D5F94342-41F0-4127-97A6-8FDAC9EF8BDA}" type="pres">
      <dgm:prSet presAssocID="{E7D154EF-4F8A-416E-BD3D-1C22FD875F82}" presName="compositeShape" presStyleCnt="0">
        <dgm:presLayoutVars>
          <dgm:dir/>
          <dgm:resizeHandles/>
        </dgm:presLayoutVars>
      </dgm:prSet>
      <dgm:spPr/>
    </dgm:pt>
    <dgm:pt modelId="{7783BC97-D34E-4039-89F0-5578EAE93D07}" type="pres">
      <dgm:prSet presAssocID="{E7D154EF-4F8A-416E-BD3D-1C22FD875F82}" presName="pyramid" presStyleLbl="node1" presStyleIdx="0" presStyleCnt="1"/>
      <dgm:spPr/>
    </dgm:pt>
    <dgm:pt modelId="{96131148-309A-4BC6-AAE5-ADFBD71D9A76}" type="pres">
      <dgm:prSet presAssocID="{E7D154EF-4F8A-416E-BD3D-1C22FD875F82}" presName="theList" presStyleCnt="0"/>
      <dgm:spPr/>
    </dgm:pt>
    <dgm:pt modelId="{19458D9D-0ECF-468F-8C2F-6E2448A1AD16}" type="pres">
      <dgm:prSet presAssocID="{130CAED2-0BEC-42D7-BF3E-B009C2727E53}" presName="aNode" presStyleLbl="fgAcc1" presStyleIdx="0" presStyleCnt="3" custScaleX="227957" custScaleY="9977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AFCDD7A-AB57-4D22-BD3F-F01A63BE8FEB}" type="pres">
      <dgm:prSet presAssocID="{130CAED2-0BEC-42D7-BF3E-B009C2727E53}" presName="aSpace" presStyleCnt="0"/>
      <dgm:spPr/>
    </dgm:pt>
    <dgm:pt modelId="{8A49F0FD-D0FC-468C-A982-504DDEFA9BA4}" type="pres">
      <dgm:prSet presAssocID="{0AB7C1B7-04E3-43F0-AE8A-8840622F5C51}" presName="aNode" presStyleLbl="fgAcc1" presStyleIdx="1" presStyleCnt="3" custScaleX="21297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22BFBD-D2A9-436A-92D2-73B1178DF086}" type="pres">
      <dgm:prSet presAssocID="{0AB7C1B7-04E3-43F0-AE8A-8840622F5C51}" presName="aSpace" presStyleCnt="0"/>
      <dgm:spPr/>
    </dgm:pt>
    <dgm:pt modelId="{0CC19F05-71C5-40A9-9BBC-0CA29F051DC8}" type="pres">
      <dgm:prSet presAssocID="{5FE6EDF6-2703-45CC-9B8D-AE12122AF16A}" presName="aNode" presStyleLbl="fgAcc1" presStyleIdx="2" presStyleCnt="3" custScaleX="2073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0BC1D6-FD1A-46B6-B3CA-28937C027176}" type="pres">
      <dgm:prSet presAssocID="{5FE6EDF6-2703-45CC-9B8D-AE12122AF16A}" presName="aSpace" presStyleCnt="0"/>
      <dgm:spPr/>
    </dgm:pt>
  </dgm:ptLst>
  <dgm:cxnLst>
    <dgm:cxn modelId="{F52062D3-E535-41A3-9CF7-33CD0F6868CD}" type="presOf" srcId="{130CAED2-0BEC-42D7-BF3E-B009C2727E53}" destId="{19458D9D-0ECF-468F-8C2F-6E2448A1AD16}" srcOrd="0" destOrd="0" presId="urn:microsoft.com/office/officeart/2005/8/layout/pyramid2"/>
    <dgm:cxn modelId="{55220B2A-04FF-4274-AE38-8C01D776E030}" srcId="{E7D154EF-4F8A-416E-BD3D-1C22FD875F82}" destId="{0AB7C1B7-04E3-43F0-AE8A-8840622F5C51}" srcOrd="1" destOrd="0" parTransId="{598F96A5-F13E-4489-9CBF-481AFE4CD61F}" sibTransId="{4332E00D-E9DC-404F-8EE0-F3E922B94649}"/>
    <dgm:cxn modelId="{A70818A4-FCAC-43DC-9F68-4325349B2EC5}" srcId="{E7D154EF-4F8A-416E-BD3D-1C22FD875F82}" destId="{5FE6EDF6-2703-45CC-9B8D-AE12122AF16A}" srcOrd="2" destOrd="0" parTransId="{9030077F-E74F-428F-AAD5-FAC85B40931D}" sibTransId="{09074493-25A7-470C-9C05-7B803D131FC7}"/>
    <dgm:cxn modelId="{7FB0E219-44AB-4E67-8660-BA1F54393085}" type="presOf" srcId="{0AB7C1B7-04E3-43F0-AE8A-8840622F5C51}" destId="{8A49F0FD-D0FC-468C-A982-504DDEFA9BA4}" srcOrd="0" destOrd="0" presId="urn:microsoft.com/office/officeart/2005/8/layout/pyramid2"/>
    <dgm:cxn modelId="{071D6924-A933-4757-8A12-A76C7016969E}" type="presOf" srcId="{E7D154EF-4F8A-416E-BD3D-1C22FD875F82}" destId="{D5F94342-41F0-4127-97A6-8FDAC9EF8BDA}" srcOrd="0" destOrd="0" presId="urn:microsoft.com/office/officeart/2005/8/layout/pyramid2"/>
    <dgm:cxn modelId="{A601EF38-E4FB-478E-923C-F0E6069E4315}" type="presOf" srcId="{5FE6EDF6-2703-45CC-9B8D-AE12122AF16A}" destId="{0CC19F05-71C5-40A9-9BBC-0CA29F051DC8}" srcOrd="0" destOrd="0" presId="urn:microsoft.com/office/officeart/2005/8/layout/pyramid2"/>
    <dgm:cxn modelId="{219AE758-19F2-4B08-AA3C-32EEE3F6DE52}" srcId="{E7D154EF-4F8A-416E-BD3D-1C22FD875F82}" destId="{130CAED2-0BEC-42D7-BF3E-B009C2727E53}" srcOrd="0" destOrd="0" parTransId="{85206BCC-029B-491E-B03A-DA64226D31F5}" sibTransId="{CE0D382D-044C-4D24-BBE8-D3ADDF81E91E}"/>
    <dgm:cxn modelId="{8697B406-47FC-4D86-9418-BE2888BF3B62}" type="presParOf" srcId="{D5F94342-41F0-4127-97A6-8FDAC9EF8BDA}" destId="{7783BC97-D34E-4039-89F0-5578EAE93D07}" srcOrd="0" destOrd="0" presId="urn:microsoft.com/office/officeart/2005/8/layout/pyramid2"/>
    <dgm:cxn modelId="{9893B246-CAAD-409E-BB6E-2DFB87D2594E}" type="presParOf" srcId="{D5F94342-41F0-4127-97A6-8FDAC9EF8BDA}" destId="{96131148-309A-4BC6-AAE5-ADFBD71D9A76}" srcOrd="1" destOrd="0" presId="urn:microsoft.com/office/officeart/2005/8/layout/pyramid2"/>
    <dgm:cxn modelId="{A3F51122-02A8-4A70-955C-D9A1FEBF9396}" type="presParOf" srcId="{96131148-309A-4BC6-AAE5-ADFBD71D9A76}" destId="{19458D9D-0ECF-468F-8C2F-6E2448A1AD16}" srcOrd="0" destOrd="0" presId="urn:microsoft.com/office/officeart/2005/8/layout/pyramid2"/>
    <dgm:cxn modelId="{899793BB-C81C-43DB-A6B3-32B446658CF1}" type="presParOf" srcId="{96131148-309A-4BC6-AAE5-ADFBD71D9A76}" destId="{4AFCDD7A-AB57-4D22-BD3F-F01A63BE8FEB}" srcOrd="1" destOrd="0" presId="urn:microsoft.com/office/officeart/2005/8/layout/pyramid2"/>
    <dgm:cxn modelId="{82F3C5CF-2840-4484-ADCF-50361DE7365A}" type="presParOf" srcId="{96131148-309A-4BC6-AAE5-ADFBD71D9A76}" destId="{8A49F0FD-D0FC-468C-A982-504DDEFA9BA4}" srcOrd="2" destOrd="0" presId="urn:microsoft.com/office/officeart/2005/8/layout/pyramid2"/>
    <dgm:cxn modelId="{E682AE55-26AA-4400-9434-FB6A75276180}" type="presParOf" srcId="{96131148-309A-4BC6-AAE5-ADFBD71D9A76}" destId="{2622BFBD-D2A9-436A-92D2-73B1178DF086}" srcOrd="3" destOrd="0" presId="urn:microsoft.com/office/officeart/2005/8/layout/pyramid2"/>
    <dgm:cxn modelId="{9CFF8373-D206-495A-ACB9-5671ED569968}" type="presParOf" srcId="{96131148-309A-4BC6-AAE5-ADFBD71D9A76}" destId="{0CC19F05-71C5-40A9-9BBC-0CA29F051DC8}" srcOrd="4" destOrd="0" presId="urn:microsoft.com/office/officeart/2005/8/layout/pyramid2"/>
    <dgm:cxn modelId="{C7DEC66D-ED23-4552-8E36-F344F5CDFCA3}" type="presParOf" srcId="{96131148-309A-4BC6-AAE5-ADFBD71D9A76}" destId="{030BC1D6-FD1A-46B6-B3CA-28937C02717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A8F37D-5250-469A-90D9-C225C15BC6A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677C0FC-F0E1-4618-99CA-42C9B374886D}">
      <dgm:prSet phldrT="[Text]" custT="1"/>
      <dgm:spPr/>
      <dgm:t>
        <a:bodyPr/>
        <a:lstStyle/>
        <a:p>
          <a:r>
            <a:rPr lang="cs-CZ" sz="2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Závěrečná zkouška v oborech s výučním listem kategorie H </a:t>
          </a:r>
          <a:endParaRPr lang="cs-CZ" sz="2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C8C0241-76A2-4580-993E-EF7DC8D2982E}" type="parTrans" cxnId="{A4E22AB2-7979-4372-8DD9-E6BA54A11ECE}">
      <dgm:prSet/>
      <dgm:spPr/>
      <dgm:t>
        <a:bodyPr/>
        <a:lstStyle/>
        <a:p>
          <a:endParaRPr lang="cs-CZ"/>
        </a:p>
      </dgm:t>
    </dgm:pt>
    <dgm:pt modelId="{E5D896DE-D3C3-41AB-A92A-AF57827DA812}" type="sibTrans" cxnId="{A4E22AB2-7979-4372-8DD9-E6BA54A11ECE}">
      <dgm:prSet/>
      <dgm:spPr/>
      <dgm:t>
        <a:bodyPr/>
        <a:lstStyle/>
        <a:p>
          <a:endParaRPr lang="cs-CZ"/>
        </a:p>
      </dgm:t>
    </dgm:pt>
    <dgm:pt modelId="{34936A60-954F-4518-AECC-7D9CA67971EC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realizace  praktické části JZZZ na pracovišti firmy</a:t>
          </a: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cca 20%</a:t>
          </a:r>
        </a:p>
      </dgm:t>
    </dgm:pt>
    <dgm:pt modelId="{62205AC3-2A3B-42DE-9D48-C03DB0B1EC38}" type="parTrans" cxnId="{C8A8E88F-2E96-4507-B97B-474AA43CCB00}">
      <dgm:prSet/>
      <dgm:spPr/>
      <dgm:t>
        <a:bodyPr/>
        <a:lstStyle/>
        <a:p>
          <a:endParaRPr lang="cs-CZ"/>
        </a:p>
      </dgm:t>
    </dgm:pt>
    <dgm:pt modelId="{1239D1DB-608A-45C9-B700-450FA29C5B5C}" type="sibTrans" cxnId="{C8A8E88F-2E96-4507-B97B-474AA43CCB00}">
      <dgm:prSet/>
      <dgm:spPr/>
      <dgm:t>
        <a:bodyPr/>
        <a:lstStyle/>
        <a:p>
          <a:endParaRPr lang="cs-CZ"/>
        </a:p>
      </dgm:t>
    </dgm:pt>
    <dgm:pt modelId="{22E17CF3-A98B-415D-A4C5-D74998D6B914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algn="ctr"/>
          <a:r>
            <a:rPr lang="cs-CZ" sz="2400" b="1" dirty="0" smtClean="0">
              <a:solidFill>
                <a:schemeClr val="tx1"/>
              </a:solidFill>
            </a:rPr>
            <a:t>školní část NZZ</a:t>
          </a:r>
        </a:p>
        <a:p>
          <a:pPr algn="ctr"/>
          <a:r>
            <a:rPr lang="cs-CZ" sz="2400" b="1" dirty="0" smtClean="0">
              <a:solidFill>
                <a:schemeClr val="tx1"/>
              </a:solidFill>
            </a:rPr>
            <a:t>ve spolupráci s firmou</a:t>
          </a:r>
        </a:p>
        <a:p>
          <a:pPr algn="ctr"/>
          <a:endParaRPr lang="cs-CZ" sz="2400" b="1" dirty="0" smtClean="0">
            <a:solidFill>
              <a:schemeClr val="tx1"/>
            </a:solidFill>
          </a:endParaRPr>
        </a:p>
        <a:p>
          <a:pPr algn="ctr"/>
          <a:r>
            <a:rPr lang="cs-CZ" sz="2400" b="1" dirty="0" smtClean="0">
              <a:solidFill>
                <a:schemeClr val="tx1"/>
              </a:solidFill>
            </a:rPr>
            <a:t>cca 20% </a:t>
          </a:r>
          <a:endParaRPr lang="cs-CZ" sz="2400" b="1" dirty="0">
            <a:solidFill>
              <a:schemeClr val="tx1"/>
            </a:solidFill>
          </a:endParaRPr>
        </a:p>
      </dgm:t>
    </dgm:pt>
    <dgm:pt modelId="{6D10201B-C3C3-46C3-B26A-7AAE240C1AF7}" type="parTrans" cxnId="{9C9364C5-DF26-4B29-BC30-C1267E4D7353}">
      <dgm:prSet/>
      <dgm:spPr/>
      <dgm:t>
        <a:bodyPr/>
        <a:lstStyle/>
        <a:p>
          <a:endParaRPr lang="cs-CZ"/>
        </a:p>
      </dgm:t>
    </dgm:pt>
    <dgm:pt modelId="{33FD49B1-789C-4007-9F28-067D8C9496EA}" type="sibTrans" cxnId="{9C9364C5-DF26-4B29-BC30-C1267E4D7353}">
      <dgm:prSet/>
      <dgm:spPr/>
      <dgm:t>
        <a:bodyPr/>
        <a:lstStyle/>
        <a:p>
          <a:endParaRPr lang="cs-CZ"/>
        </a:p>
      </dgm:t>
    </dgm:pt>
    <dgm:pt modelId="{7548E6FE-6FCC-4011-AF83-A794BEDC49CF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cs-CZ" sz="2400" b="1" dirty="0" smtClean="0">
              <a:solidFill>
                <a:schemeClr val="tx1"/>
              </a:solidFill>
            </a:rPr>
            <a:t>samostatná odborná práce (SOP)</a:t>
          </a:r>
          <a:endParaRPr lang="cs-CZ" sz="2400" b="1" dirty="0">
            <a:solidFill>
              <a:schemeClr val="tx1"/>
            </a:solidFill>
          </a:endParaRPr>
        </a:p>
      </dgm:t>
    </dgm:pt>
    <dgm:pt modelId="{12B5C8CD-15C6-465E-A7A4-2B4CDCC03B7B}" type="parTrans" cxnId="{AEBAB98A-7256-4658-A1B5-AB0EA522495A}">
      <dgm:prSet/>
      <dgm:spPr/>
      <dgm:t>
        <a:bodyPr/>
        <a:lstStyle/>
        <a:p>
          <a:endParaRPr lang="cs-CZ"/>
        </a:p>
      </dgm:t>
    </dgm:pt>
    <dgm:pt modelId="{96D4C01C-27DD-4CAF-9C2F-5C900884DAEA}" type="sibTrans" cxnId="{AEBAB98A-7256-4658-A1B5-AB0EA522495A}">
      <dgm:prSet/>
      <dgm:spPr/>
      <dgm:t>
        <a:bodyPr/>
        <a:lstStyle/>
        <a:p>
          <a:endParaRPr lang="cs-CZ"/>
        </a:p>
      </dgm:t>
    </dgm:pt>
    <dgm:pt modelId="{A2CFF227-E17A-4859-BB24-CCC526AF5395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firemní zadání</a:t>
          </a:r>
        </a:p>
        <a:p>
          <a:r>
            <a: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praktické části NZZ</a:t>
          </a:r>
        </a:p>
      </dgm:t>
    </dgm:pt>
    <dgm:pt modelId="{12F53746-2982-4FA4-9844-9A9827FA5E76}" type="parTrans" cxnId="{4EA68A95-516A-4251-9991-C16341BF76BA}">
      <dgm:prSet/>
      <dgm:spPr/>
      <dgm:t>
        <a:bodyPr/>
        <a:lstStyle/>
        <a:p>
          <a:endParaRPr lang="cs-CZ"/>
        </a:p>
      </dgm:t>
    </dgm:pt>
    <dgm:pt modelId="{8FF3754A-F68E-499D-8BE0-509288BBD999}" type="sibTrans" cxnId="{4EA68A95-516A-4251-9991-C16341BF76BA}">
      <dgm:prSet/>
      <dgm:spPr/>
      <dgm:t>
        <a:bodyPr/>
        <a:lstStyle/>
        <a:p>
          <a:endParaRPr lang="cs-CZ"/>
        </a:p>
      </dgm:t>
    </dgm:pt>
    <dgm:pt modelId="{606F847D-69ED-47A9-AA58-69CBCC3F3471}" type="pres">
      <dgm:prSet presAssocID="{93A8F37D-5250-469A-90D9-C225C15BC6A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FAA79A1-B839-4D7A-8AF1-F215E34112B4}" type="pres">
      <dgm:prSet presAssocID="{B677C0FC-F0E1-4618-99CA-42C9B374886D}" presName="roof" presStyleLbl="dkBgShp" presStyleIdx="0" presStyleCnt="2" custScaleY="62602"/>
      <dgm:spPr/>
      <dgm:t>
        <a:bodyPr/>
        <a:lstStyle/>
        <a:p>
          <a:endParaRPr lang="cs-CZ"/>
        </a:p>
      </dgm:t>
    </dgm:pt>
    <dgm:pt modelId="{2E353109-2DE4-4477-9CEF-0F628F47DCC6}" type="pres">
      <dgm:prSet presAssocID="{B677C0FC-F0E1-4618-99CA-42C9B374886D}" presName="pillars" presStyleCnt="0"/>
      <dgm:spPr/>
    </dgm:pt>
    <dgm:pt modelId="{B389B7AC-3A90-4937-AEDC-52951B304376}" type="pres">
      <dgm:prSet presAssocID="{B677C0FC-F0E1-4618-99CA-42C9B374886D}" presName="pillar1" presStyleLbl="node1" presStyleIdx="0" presStyleCnt="4" custScaleX="122646" custScaleY="1100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DE9BAE-6855-42AB-9D66-6CEC677B6FD7}" type="pres">
      <dgm:prSet presAssocID="{A2CFF227-E17A-4859-BB24-CCC526AF5395}" presName="pillarX" presStyleLbl="node1" presStyleIdx="1" presStyleCnt="4" custScaleX="122646" custScaleY="1100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46A8E13-4F67-4DF6-9EFE-C7220B83126A}" type="pres">
      <dgm:prSet presAssocID="{22E17CF3-A98B-415D-A4C5-D74998D6B914}" presName="pillarX" presStyleLbl="node1" presStyleIdx="2" presStyleCnt="4" custScaleY="9270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229FCF-0F39-4C5D-B245-3ABC1278F8D7}" type="pres">
      <dgm:prSet presAssocID="{7548E6FE-6FCC-4011-AF83-A794BEDC49CF}" presName="pillarX" presStyleLbl="node1" presStyleIdx="3" presStyleCnt="4" custScaleY="10055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E8FFA8-5B66-4767-A3F1-BAF20B876215}" type="pres">
      <dgm:prSet presAssocID="{B677C0FC-F0E1-4618-99CA-42C9B374886D}" presName="base" presStyleLbl="dkBgShp" presStyleIdx="1" presStyleCnt="2" custFlipVert="1" custScaleX="28467" custScaleY="21033" custLinFactY="100000" custLinFactNeighborX="-730" custLinFactNeighborY="108240"/>
      <dgm:spPr/>
    </dgm:pt>
  </dgm:ptLst>
  <dgm:cxnLst>
    <dgm:cxn modelId="{C8A8E88F-2E96-4507-B97B-474AA43CCB00}" srcId="{B677C0FC-F0E1-4618-99CA-42C9B374886D}" destId="{34936A60-954F-4518-AECC-7D9CA67971EC}" srcOrd="0" destOrd="0" parTransId="{62205AC3-2A3B-42DE-9D48-C03DB0B1EC38}" sibTransId="{1239D1DB-608A-45C9-B700-450FA29C5B5C}"/>
    <dgm:cxn modelId="{4EA68A95-516A-4251-9991-C16341BF76BA}" srcId="{B677C0FC-F0E1-4618-99CA-42C9B374886D}" destId="{A2CFF227-E17A-4859-BB24-CCC526AF5395}" srcOrd="1" destOrd="0" parTransId="{12F53746-2982-4FA4-9844-9A9827FA5E76}" sibTransId="{8FF3754A-F68E-499D-8BE0-509288BBD999}"/>
    <dgm:cxn modelId="{A4E22AB2-7979-4372-8DD9-E6BA54A11ECE}" srcId="{93A8F37D-5250-469A-90D9-C225C15BC6A4}" destId="{B677C0FC-F0E1-4618-99CA-42C9B374886D}" srcOrd="0" destOrd="0" parTransId="{8C8C0241-76A2-4580-993E-EF7DC8D2982E}" sibTransId="{E5D896DE-D3C3-41AB-A92A-AF57827DA812}"/>
    <dgm:cxn modelId="{B5ED98D2-EBDB-45C9-BDF7-1FE3BC9FBA86}" type="presOf" srcId="{7548E6FE-6FCC-4011-AF83-A794BEDC49CF}" destId="{E8229FCF-0F39-4C5D-B245-3ABC1278F8D7}" srcOrd="0" destOrd="0" presId="urn:microsoft.com/office/officeart/2005/8/layout/hList3"/>
    <dgm:cxn modelId="{AEBAB98A-7256-4658-A1B5-AB0EA522495A}" srcId="{B677C0FC-F0E1-4618-99CA-42C9B374886D}" destId="{7548E6FE-6FCC-4011-AF83-A794BEDC49CF}" srcOrd="3" destOrd="0" parTransId="{12B5C8CD-15C6-465E-A7A4-2B4CDCC03B7B}" sibTransId="{96D4C01C-27DD-4CAF-9C2F-5C900884DAEA}"/>
    <dgm:cxn modelId="{5732536C-DAC4-4429-B8B1-E469E24AF962}" type="presOf" srcId="{22E17CF3-A98B-415D-A4C5-D74998D6B914}" destId="{646A8E13-4F67-4DF6-9EFE-C7220B83126A}" srcOrd="0" destOrd="0" presId="urn:microsoft.com/office/officeart/2005/8/layout/hList3"/>
    <dgm:cxn modelId="{2BAD1D1E-8F2C-4394-B819-6C913DB92A47}" type="presOf" srcId="{B677C0FC-F0E1-4618-99CA-42C9B374886D}" destId="{DFAA79A1-B839-4D7A-8AF1-F215E34112B4}" srcOrd="0" destOrd="0" presId="urn:microsoft.com/office/officeart/2005/8/layout/hList3"/>
    <dgm:cxn modelId="{9C9364C5-DF26-4B29-BC30-C1267E4D7353}" srcId="{B677C0FC-F0E1-4618-99CA-42C9B374886D}" destId="{22E17CF3-A98B-415D-A4C5-D74998D6B914}" srcOrd="2" destOrd="0" parTransId="{6D10201B-C3C3-46C3-B26A-7AAE240C1AF7}" sibTransId="{33FD49B1-789C-4007-9F28-067D8C9496EA}"/>
    <dgm:cxn modelId="{B8DCDD0A-0D3B-4AB4-9765-9C20048B663D}" type="presOf" srcId="{93A8F37D-5250-469A-90D9-C225C15BC6A4}" destId="{606F847D-69ED-47A9-AA58-69CBCC3F3471}" srcOrd="0" destOrd="0" presId="urn:microsoft.com/office/officeart/2005/8/layout/hList3"/>
    <dgm:cxn modelId="{79B04540-C402-4938-8618-04B3F085D96D}" type="presOf" srcId="{A2CFF227-E17A-4859-BB24-CCC526AF5395}" destId="{58DE9BAE-6855-42AB-9D66-6CEC677B6FD7}" srcOrd="0" destOrd="0" presId="urn:microsoft.com/office/officeart/2005/8/layout/hList3"/>
    <dgm:cxn modelId="{54B9BFA0-7D45-4A3B-A0FF-0D31C24CC722}" type="presOf" srcId="{34936A60-954F-4518-AECC-7D9CA67971EC}" destId="{B389B7AC-3A90-4937-AEDC-52951B304376}" srcOrd="0" destOrd="0" presId="urn:microsoft.com/office/officeart/2005/8/layout/hList3"/>
    <dgm:cxn modelId="{FEF968B0-2043-4A56-903F-BDA5DF95850C}" type="presParOf" srcId="{606F847D-69ED-47A9-AA58-69CBCC3F3471}" destId="{DFAA79A1-B839-4D7A-8AF1-F215E34112B4}" srcOrd="0" destOrd="0" presId="urn:microsoft.com/office/officeart/2005/8/layout/hList3"/>
    <dgm:cxn modelId="{523F4767-87D8-4BD2-B58B-B232F7D41762}" type="presParOf" srcId="{606F847D-69ED-47A9-AA58-69CBCC3F3471}" destId="{2E353109-2DE4-4477-9CEF-0F628F47DCC6}" srcOrd="1" destOrd="0" presId="urn:microsoft.com/office/officeart/2005/8/layout/hList3"/>
    <dgm:cxn modelId="{02BBF277-8272-42FA-AB5A-198542DCEBB9}" type="presParOf" srcId="{2E353109-2DE4-4477-9CEF-0F628F47DCC6}" destId="{B389B7AC-3A90-4937-AEDC-52951B304376}" srcOrd="0" destOrd="0" presId="urn:microsoft.com/office/officeart/2005/8/layout/hList3"/>
    <dgm:cxn modelId="{21C61D4F-7FA5-4A3D-BA0D-1C24E3771BD0}" type="presParOf" srcId="{2E353109-2DE4-4477-9CEF-0F628F47DCC6}" destId="{58DE9BAE-6855-42AB-9D66-6CEC677B6FD7}" srcOrd="1" destOrd="0" presId="urn:microsoft.com/office/officeart/2005/8/layout/hList3"/>
    <dgm:cxn modelId="{9B93389C-AF6C-423F-96E0-712C50078277}" type="presParOf" srcId="{2E353109-2DE4-4477-9CEF-0F628F47DCC6}" destId="{646A8E13-4F67-4DF6-9EFE-C7220B83126A}" srcOrd="2" destOrd="0" presId="urn:microsoft.com/office/officeart/2005/8/layout/hList3"/>
    <dgm:cxn modelId="{494FD76A-1F63-467D-88BC-DB807BB87C84}" type="presParOf" srcId="{2E353109-2DE4-4477-9CEF-0F628F47DCC6}" destId="{E8229FCF-0F39-4C5D-B245-3ABC1278F8D7}" srcOrd="3" destOrd="0" presId="urn:microsoft.com/office/officeart/2005/8/layout/hList3"/>
    <dgm:cxn modelId="{44379989-D96A-4651-BF3C-BA7BCE57491A}" type="presParOf" srcId="{606F847D-69ED-47A9-AA58-69CBCC3F3471}" destId="{21E8FFA8-5B66-4767-A3F1-BAF20B87621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8CA3F9-4875-4372-B7CD-279826F46728}">
      <dsp:nvSpPr>
        <dsp:cNvPr id="0" name=""/>
        <dsp:cNvSpPr/>
      </dsp:nvSpPr>
      <dsp:spPr>
        <a:xfrm rot="5400000">
          <a:off x="3140600" y="-1414813"/>
          <a:ext cx="1559423" cy="47848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RVP- ŠVP</a:t>
          </a:r>
        </a:p>
      </dsp:txBody>
      <dsp:txXfrm rot="5400000">
        <a:off x="3140600" y="-1414813"/>
        <a:ext cx="1559423" cy="4784812"/>
      </dsp:txXfrm>
    </dsp:sp>
    <dsp:sp modelId="{FF9C22A1-90D3-4CAC-9AE6-7666C1B89C4D}">
      <dsp:nvSpPr>
        <dsp:cNvPr id="0" name=""/>
        <dsp:cNvSpPr/>
      </dsp:nvSpPr>
      <dsp:spPr>
        <a:xfrm>
          <a:off x="15130" y="10"/>
          <a:ext cx="1527370" cy="1949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>
              <a:solidFill>
                <a:schemeClr val="tx1"/>
              </a:solidFill>
            </a:rPr>
            <a:t>plánování</a:t>
          </a:r>
        </a:p>
      </dsp:txBody>
      <dsp:txXfrm>
        <a:off x="15130" y="10"/>
        <a:ext cx="1527370" cy="1949279"/>
      </dsp:txXfrm>
    </dsp:sp>
    <dsp:sp modelId="{FCACC530-98DC-4E24-8C8A-4A2FF695FFB6}">
      <dsp:nvSpPr>
        <dsp:cNvPr id="0" name=""/>
        <dsp:cNvSpPr/>
      </dsp:nvSpPr>
      <dsp:spPr>
        <a:xfrm rot="5400000">
          <a:off x="3375213" y="627069"/>
          <a:ext cx="1559423" cy="4794533"/>
        </a:xfrm>
        <a:prstGeom prst="round2SameRect">
          <a:avLst/>
        </a:prstGeom>
        <a:solidFill>
          <a:schemeClr val="tx2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>
              <a:solidFill>
                <a:schemeClr val="bg1"/>
              </a:solidFill>
            </a:rPr>
            <a:t>odborný výcvik -praktické vyučování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>
              <a:solidFill>
                <a:schemeClr val="bg1"/>
              </a:solidFill>
            </a:rPr>
            <a:t>stáže učitelů ve firmách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>
              <a:solidFill>
                <a:schemeClr val="bg1"/>
              </a:solidFill>
            </a:rPr>
            <a:t>odborníci z praxe ve výuce</a:t>
          </a:r>
        </a:p>
      </dsp:txBody>
      <dsp:txXfrm rot="5400000">
        <a:off x="3375213" y="627069"/>
        <a:ext cx="1559423" cy="4794533"/>
      </dsp:txXfrm>
    </dsp:sp>
    <dsp:sp modelId="{3F52334D-BA0B-4015-AA67-DEDE5AADF53D}">
      <dsp:nvSpPr>
        <dsp:cNvPr id="0" name=""/>
        <dsp:cNvSpPr/>
      </dsp:nvSpPr>
      <dsp:spPr>
        <a:xfrm>
          <a:off x="535" y="2049696"/>
          <a:ext cx="1757123" cy="1949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</a:rPr>
            <a:t>realizace</a:t>
          </a:r>
        </a:p>
      </dsp:txBody>
      <dsp:txXfrm>
        <a:off x="535" y="2049696"/>
        <a:ext cx="1757123" cy="1949279"/>
      </dsp:txXfrm>
    </dsp:sp>
    <dsp:sp modelId="{A1DEBB9B-3DF4-4BF2-990B-9C7A8C723E72}">
      <dsp:nvSpPr>
        <dsp:cNvPr id="0" name=""/>
        <dsp:cNvSpPr/>
      </dsp:nvSpPr>
      <dsp:spPr>
        <a:xfrm rot="5400000">
          <a:off x="3192225" y="2718387"/>
          <a:ext cx="1559423" cy="47053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b="1" kern="1200" dirty="0">
              <a:solidFill>
                <a:srgbClr val="FF0000"/>
              </a:solidFill>
            </a:rPr>
            <a:t>nová závěrečná zkouška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profilová maturitní zkouška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/>
            <a:t>mistrovská zkouška</a:t>
          </a:r>
        </a:p>
      </dsp:txBody>
      <dsp:txXfrm rot="5400000">
        <a:off x="3192225" y="2718387"/>
        <a:ext cx="1559423" cy="4705382"/>
      </dsp:txXfrm>
    </dsp:sp>
    <dsp:sp modelId="{1D8EFE21-4025-4CEF-992D-3EDAB8EDB536}">
      <dsp:nvSpPr>
        <dsp:cNvPr id="0" name=""/>
        <dsp:cNvSpPr/>
      </dsp:nvSpPr>
      <dsp:spPr>
        <a:xfrm>
          <a:off x="535" y="4096439"/>
          <a:ext cx="1618709" cy="19492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>
              <a:solidFill>
                <a:schemeClr val="tx1"/>
              </a:solidFill>
            </a:rPr>
            <a:t>evaluace</a:t>
          </a:r>
        </a:p>
      </dsp:txBody>
      <dsp:txXfrm>
        <a:off x="535" y="4096439"/>
        <a:ext cx="1618709" cy="19492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83BC97-D34E-4039-89F0-5578EAE93D07}">
      <dsp:nvSpPr>
        <dsp:cNvPr id="0" name=""/>
        <dsp:cNvSpPr/>
      </dsp:nvSpPr>
      <dsp:spPr>
        <a:xfrm>
          <a:off x="-87446" y="0"/>
          <a:ext cx="2078533" cy="54726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58D9D-0ECF-468F-8C2F-6E2448A1AD16}">
      <dsp:nvSpPr>
        <dsp:cNvPr id="0" name=""/>
        <dsp:cNvSpPr/>
      </dsp:nvSpPr>
      <dsp:spPr>
        <a:xfrm>
          <a:off x="87440" y="550176"/>
          <a:ext cx="3079805" cy="129344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pedagogická resp. metodická podpora</a:t>
          </a:r>
        </a:p>
      </dsp:txBody>
      <dsp:txXfrm>
        <a:off x="87440" y="550176"/>
        <a:ext cx="3079805" cy="1293448"/>
      </dsp:txXfrm>
    </dsp:sp>
    <dsp:sp modelId="{8A49F0FD-D0FC-468C-A982-504DDEFA9BA4}">
      <dsp:nvSpPr>
        <dsp:cNvPr id="0" name=""/>
        <dsp:cNvSpPr/>
      </dsp:nvSpPr>
      <dsp:spPr>
        <a:xfrm>
          <a:off x="188681" y="2005667"/>
          <a:ext cx="2877324" cy="1296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legislativní zajištění</a:t>
          </a:r>
        </a:p>
      </dsp:txBody>
      <dsp:txXfrm>
        <a:off x="188681" y="2005667"/>
        <a:ext cx="2877324" cy="1296339"/>
      </dsp:txXfrm>
    </dsp:sp>
    <dsp:sp modelId="{0CC19F05-71C5-40A9-9BBC-0CA29F051DC8}">
      <dsp:nvSpPr>
        <dsp:cNvPr id="0" name=""/>
        <dsp:cNvSpPr/>
      </dsp:nvSpPr>
      <dsp:spPr>
        <a:xfrm>
          <a:off x="226450" y="3464049"/>
          <a:ext cx="2801787" cy="12963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finanční zajištění</a:t>
          </a:r>
        </a:p>
      </dsp:txBody>
      <dsp:txXfrm>
        <a:off x="226450" y="3464049"/>
        <a:ext cx="2801787" cy="129633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AA79A1-B839-4D7A-8AF1-F215E34112B4}">
      <dsp:nvSpPr>
        <dsp:cNvPr id="0" name=""/>
        <dsp:cNvSpPr/>
      </dsp:nvSpPr>
      <dsp:spPr>
        <a:xfrm>
          <a:off x="0" y="253244"/>
          <a:ext cx="9865095" cy="113597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Závěrečná zkouška v oborech s výučním listem kategorie H </a:t>
          </a:r>
          <a:endParaRPr lang="cs-CZ" sz="28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53244"/>
        <a:ext cx="9865095" cy="1135976"/>
      </dsp:txXfrm>
    </dsp:sp>
    <dsp:sp modelId="{B389B7AC-3A90-4937-AEDC-52951B304376}">
      <dsp:nvSpPr>
        <dsp:cNvPr id="0" name=""/>
        <dsp:cNvSpPr/>
      </dsp:nvSpPr>
      <dsp:spPr>
        <a:xfrm>
          <a:off x="4535" y="1536571"/>
          <a:ext cx="2714627" cy="419458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realizace  praktické části JZZZ na pracovišti firmy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cca 20%</a:t>
          </a:r>
        </a:p>
      </dsp:txBody>
      <dsp:txXfrm>
        <a:off x="4535" y="1536571"/>
        <a:ext cx="2714627" cy="4194587"/>
      </dsp:txXfrm>
    </dsp:sp>
    <dsp:sp modelId="{58DE9BAE-6855-42AB-9D66-6CEC677B6FD7}">
      <dsp:nvSpPr>
        <dsp:cNvPr id="0" name=""/>
        <dsp:cNvSpPr/>
      </dsp:nvSpPr>
      <dsp:spPr>
        <a:xfrm>
          <a:off x="2719163" y="1536571"/>
          <a:ext cx="2714627" cy="4194587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firemní zadání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praktické části NZZ</a:t>
          </a:r>
        </a:p>
      </dsp:txBody>
      <dsp:txXfrm>
        <a:off x="2719163" y="1536571"/>
        <a:ext cx="2714627" cy="4194587"/>
      </dsp:txXfrm>
    </dsp:sp>
    <dsp:sp modelId="{646A8E13-4F67-4DF6-9EFE-C7220B83126A}">
      <dsp:nvSpPr>
        <dsp:cNvPr id="0" name=""/>
        <dsp:cNvSpPr/>
      </dsp:nvSpPr>
      <dsp:spPr>
        <a:xfrm>
          <a:off x="5433790" y="1867565"/>
          <a:ext cx="2213384" cy="353259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školní část NZZ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ve spolupráci s firmou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400" b="1" kern="1200" dirty="0" smtClean="0">
            <a:solidFill>
              <a:schemeClr val="tx1"/>
            </a:solidFill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cca 20% </a:t>
          </a:r>
          <a:endParaRPr lang="cs-CZ" sz="2400" b="1" kern="1200" dirty="0">
            <a:solidFill>
              <a:schemeClr val="tx1"/>
            </a:solidFill>
          </a:endParaRPr>
        </a:p>
      </dsp:txBody>
      <dsp:txXfrm>
        <a:off x="5433790" y="1867565"/>
        <a:ext cx="2213384" cy="3532599"/>
      </dsp:txXfrm>
    </dsp:sp>
    <dsp:sp modelId="{E8229FCF-0F39-4C5D-B245-3ABC1278F8D7}">
      <dsp:nvSpPr>
        <dsp:cNvPr id="0" name=""/>
        <dsp:cNvSpPr/>
      </dsp:nvSpPr>
      <dsp:spPr>
        <a:xfrm>
          <a:off x="7647174" y="1718015"/>
          <a:ext cx="2213384" cy="3831698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chemeClr val="tx1"/>
              </a:solidFill>
            </a:rPr>
            <a:t>samostatná odborná práce (SOP)</a:t>
          </a:r>
          <a:endParaRPr lang="cs-CZ" sz="2400" b="1" kern="1200" dirty="0">
            <a:solidFill>
              <a:schemeClr val="tx1"/>
            </a:solidFill>
          </a:endParaRPr>
        </a:p>
      </dsp:txBody>
      <dsp:txXfrm>
        <a:off x="7647174" y="1718015"/>
        <a:ext cx="2213384" cy="3831698"/>
      </dsp:txXfrm>
    </dsp:sp>
    <dsp:sp modelId="{21E8FFA8-5B66-4767-A3F1-BAF20B876215}">
      <dsp:nvSpPr>
        <dsp:cNvPr id="0" name=""/>
        <dsp:cNvSpPr/>
      </dsp:nvSpPr>
      <dsp:spPr>
        <a:xfrm flipV="1">
          <a:off x="3456384" y="5959616"/>
          <a:ext cx="2808296" cy="890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0A52B8-373D-48CD-BA3F-F954303D7A63}" type="datetimeFigureOut">
              <a:rPr lang="cs-CZ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68F8844-E851-41BE-8B5B-D78A48A2BB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05277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2A969-F2CD-465E-A11B-3E1C39ABA4DC}" type="datetimeFigureOut">
              <a:rPr lang="cs-CZ" smtClean="0"/>
              <a:pPr/>
              <a:t>13.2.2015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C6D25-6D4B-4721-B3D1-5377DBD35BE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4876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5850" lvl="2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+ finanční a personální zajištění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5850" lvl="2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5850" lvl="2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5850" lvl="2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5850" lvl="2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085850" lvl="2" indent="-171450">
              <a:buFontTx/>
              <a:buChar char="-"/>
            </a:pPr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C6D25-6D4B-4721-B3D1-5377DBD35BE8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4088" y="252413"/>
            <a:ext cx="6910387" cy="431800"/>
          </a:xfrm>
        </p:spPr>
        <p:txBody>
          <a:bodyPr lIns="99516" tIns="49761" rIns="99516" bIns="4976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87475" y="1908175"/>
            <a:ext cx="8999538" cy="5113338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21C28-ACEE-472C-8CDA-3810DACA02F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ED0F1-7A10-4049-913A-72FE88E76AD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137525" y="252413"/>
            <a:ext cx="2249488" cy="6502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387475" y="252413"/>
            <a:ext cx="6597650" cy="6502400"/>
          </a:xfrm>
        </p:spPr>
        <p:txBody>
          <a:bodyPr vert="eaVert"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7EEF0-C02C-472C-832B-96227EFE2D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9B96473-3AD2-4D15-839D-69278AE8C262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B9F882B-E851-4587-8683-EA4AD8F187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5A575BE-53E5-4833-981B-5EFCE5A32CE5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B948553-0DDB-4B00-81BD-D30D4739E7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4090EB8F-B14B-406B-9DE9-FC543AE22278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DEACC61-45F2-484B-BFBC-31424B74E7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C80E48A-20F8-4232-8E30-15F7BB671353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F7C15E99-EDDA-4CBE-AC03-A14FA796DC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69C3B852-7307-4BF3-A559-EB38F86660D6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0AFFEAF3-4EEB-4E20-8B54-61C8DC209E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832EC74D-B82B-4712-B17B-B8C97E949009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57A3E19-0F99-4CB0-9777-84C81CEE36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473C274-E3A3-4C80-8D50-F807464897D3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72A29844-2D3F-49B8-93A5-654BC4FF7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ECFD4708-BAC3-42D5-BA3E-23F3F1946641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3B4AAB0-DFEF-4A50-8E69-43FE0A6ED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B10CE-B91E-4D37-A17B-30B28F5EE99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D1F6CABC-66E5-4164-96A6-5431E343C03E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58B235E7-A6A5-4485-99AE-DA443A64522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AEE6356C-82F0-4788-ABE6-D5B0503E2BA1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1242169D-4CCB-4EB4-993F-04850484B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21E91515-E308-4055-8396-6D7CD211187C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</a:defRPr>
            </a:lvl1pPr>
          </a:lstStyle>
          <a:p>
            <a:pPr>
              <a:defRPr/>
            </a:pPr>
            <a:fld id="{3C07DDD0-6857-4C3E-918E-6558F3D8B9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BA56C-17E2-4D46-931F-B5AA45AD995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87475" y="971550"/>
            <a:ext cx="4422775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962650" y="971550"/>
            <a:ext cx="4424363" cy="5783263"/>
          </a:xfrm>
        </p:spPr>
        <p:txBody>
          <a:bodyPr/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21CF-FBD0-43ED-A84A-9AE3C734803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28630-0A28-4654-B1AA-F80B271C8B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C7B2-F5AE-47CB-B409-985CE751C2F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14FF5-1D02-4CE1-9267-65C224C13C6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3280-DC31-42B4-8950-51BC97DF668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04BC2-C943-4FFB-B3D4-DC0B9E964A3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7237413"/>
            <a:ext cx="249555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16" tIns="49761" rIns="99516" bIns="49761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872AFB-647B-494D-B78C-4AD65E6F346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7475" y="971550"/>
            <a:ext cx="8999538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330575" y="252413"/>
            <a:ext cx="70564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ransition spd="med">
    <p:wipe dir="d"/>
  </p:transition>
  <p:hf sldNum="0" hdr="0" dt="0"/>
  <p:txStyles>
    <p:titleStyle>
      <a:lvl1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r" defTabSz="99536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r" defTabSz="995363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455613" indent="-455613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95567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452563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951038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447925" indent="-457200" algn="l" defTabSz="995363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9051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33623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8195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4276725" indent="-457200" algn="l" defTabSz="995363" rtl="0" eaLnBrk="1" fontAlgn="base" hangingPunct="1">
        <a:spcBef>
          <a:spcPct val="20000"/>
        </a:spcBef>
        <a:spcAft>
          <a:spcPct val="0"/>
        </a:spcAft>
        <a:buClr>
          <a:srgbClr val="0081C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DB9DECF-A739-48C2-B179-C2B3964D5F5E}" type="datetime1">
              <a:rPr lang="cs-CZ" smtClean="0"/>
              <a:pPr>
                <a:defRPr/>
              </a:pPr>
              <a:t>13.2.2015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33C5D58-9E56-4DE7-AC86-BBB849C36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sldNum="0" hdr="0" dt="0"/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 rtlCol="0">
            <a:normAutofit/>
          </a:bodyPr>
          <a:lstStyle/>
          <a:p>
            <a:pPr algn="r" defTabSz="1043056" eaLnBrk="1" fontAlgn="auto" hangingPunct="1">
              <a:spcAft>
                <a:spcPts val="0"/>
              </a:spcAft>
              <a:defRPr/>
            </a:pPr>
            <a:r>
              <a:rPr lang="cs-CZ" smtClean="0"/>
              <a:t>	</a:t>
            </a:r>
            <a:endParaRPr lang="cs-CZ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subTitle" idx="1"/>
          </p:nvPr>
        </p:nvSpPr>
        <p:spPr>
          <a:xfrm>
            <a:off x="378148" y="2566185"/>
            <a:ext cx="4824536" cy="3300412"/>
          </a:xfrm>
        </p:spPr>
        <p:txBody>
          <a:bodyPr rtlCol="0">
            <a:normAutofit fontScale="40000" lnSpcReduction="20000"/>
          </a:bodyPr>
          <a:lstStyle/>
          <a:p>
            <a:r>
              <a:rPr lang="cs-CZ" sz="6600" b="1" dirty="0" smtClean="0">
                <a:solidFill>
                  <a:schemeClr val="tx1"/>
                </a:solidFill>
              </a:rPr>
              <a:t>Nová závěrečná zkouška </a:t>
            </a:r>
          </a:p>
          <a:p>
            <a:r>
              <a:rPr lang="cs-CZ" sz="6600" b="1" dirty="0" smtClean="0">
                <a:solidFill>
                  <a:schemeClr val="tx1"/>
                </a:solidFill>
              </a:rPr>
              <a:t>ve spolupráci  škol a firem </a:t>
            </a:r>
          </a:p>
          <a:p>
            <a:endParaRPr lang="cs-CZ" sz="6600" b="1" dirty="0" smtClean="0">
              <a:solidFill>
                <a:schemeClr val="tx1"/>
              </a:solidFill>
            </a:endParaRPr>
          </a:p>
          <a:p>
            <a:r>
              <a:rPr lang="cs-CZ" sz="6600" b="1" dirty="0" smtClean="0">
                <a:solidFill>
                  <a:schemeClr val="tx1"/>
                </a:solidFill>
              </a:rPr>
              <a:t>POSPOLU</a:t>
            </a:r>
          </a:p>
          <a:p>
            <a:endParaRPr lang="cs-CZ" sz="2900" b="1" dirty="0" smtClean="0">
              <a:solidFill>
                <a:schemeClr val="tx1"/>
              </a:solidFill>
            </a:endParaRPr>
          </a:p>
          <a:p>
            <a:endParaRPr lang="cs-CZ" sz="3600" b="1" dirty="0" smtClean="0">
              <a:solidFill>
                <a:schemeClr val="tx1"/>
              </a:solidFill>
            </a:endParaRPr>
          </a:p>
          <a:p>
            <a:r>
              <a:rPr lang="cs-CZ" sz="5900" b="1" dirty="0" smtClean="0">
                <a:solidFill>
                  <a:schemeClr val="tx1"/>
                </a:solidFill>
              </a:rPr>
              <a:t>Olga Kofroňová, NÚV</a:t>
            </a:r>
          </a:p>
          <a:p>
            <a:endParaRPr lang="cs-CZ" sz="2900" b="1" dirty="0" smtClean="0">
              <a:solidFill>
                <a:schemeClr val="tx1"/>
              </a:solidFill>
            </a:endParaRPr>
          </a:p>
          <a:p>
            <a:endParaRPr lang="cs-CZ" sz="2900" b="1" dirty="0" smtClean="0">
              <a:solidFill>
                <a:schemeClr val="tx1"/>
              </a:solidFill>
            </a:endParaRPr>
          </a:p>
          <a:p>
            <a:r>
              <a:rPr lang="cs-CZ" sz="2900" b="1" dirty="0" smtClean="0">
                <a:solidFill>
                  <a:schemeClr val="tx1"/>
                </a:solidFill>
              </a:rPr>
              <a:t>17.2. 2015 </a:t>
            </a:r>
            <a:endParaRPr lang="cs-CZ" sz="2900" dirty="0" smtClean="0">
              <a:solidFill>
                <a:schemeClr val="tx1"/>
              </a:solidFill>
            </a:endParaRPr>
          </a:p>
          <a:p>
            <a:pPr defTabSz="1043056" eaLnBrk="1" fontAlgn="auto" hangingPunct="1">
              <a:spcAft>
                <a:spcPts val="0"/>
              </a:spcAft>
              <a:defRPr/>
            </a:pPr>
            <a:endParaRPr lang="cs-CZ" sz="5100" dirty="0" smtClean="0"/>
          </a:p>
        </p:txBody>
      </p:sp>
      <p:pic>
        <p:nvPicPr>
          <p:cNvPr id="14340" name="Picture 2" descr="C:\Users\michala.cicvakova\Documents\NÚV\Loga NÚV\lo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287338"/>
            <a:ext cx="4157662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SMT_logotyp_text_CMYK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4812" y="146534"/>
            <a:ext cx="3816424" cy="1905905"/>
          </a:xfrm>
          <a:prstGeom prst="rect">
            <a:avLst/>
          </a:prstGeom>
        </p:spPr>
      </p:pic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522164" y="7008813"/>
            <a:ext cx="9937104" cy="401637"/>
          </a:xfrm>
        </p:spPr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" y="6654774"/>
            <a:ext cx="10642883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P:\OP VK\POSPOLU\Neveřejné\publicita\fotky\ilustrační fotky Kurikulum\IDJ-DI56-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8748" y="2556495"/>
            <a:ext cx="437273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hlavi-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0312"/>
            <a:ext cx="10693400" cy="666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6140" y="1188343"/>
            <a:ext cx="9865096" cy="5760640"/>
          </a:xfrm>
        </p:spPr>
        <p:txBody>
          <a:bodyPr/>
          <a:lstStyle/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b="1" dirty="0" smtClean="0">
              <a:solidFill>
                <a:schemeClr val="accent6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94172" y="1332359"/>
            <a:ext cx="95770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K diskusi:</a:t>
            </a:r>
          </a:p>
          <a:p>
            <a:pPr algn="just">
              <a:buNone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Portfolio kompetencí </a:t>
            </a:r>
          </a:p>
          <a:p>
            <a:pPr algn="just">
              <a:buNone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resp. výkaz odborných kompetencí žáka ?</a:t>
            </a:r>
          </a:p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Proč ANO?</a:t>
            </a: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známka  z OV nevypovídá dostatečně o tom, jaké konkrétní kompetence žák zvládl</a:t>
            </a: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průběžné hodnocení kompetencí umožní včas v průběhu studia zjistit problém</a:t>
            </a: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v případě OV na pracovišti firmy, potvrzení toho, co se tam žák naučil</a:t>
            </a:r>
          </a:p>
          <a:p>
            <a:pPr algn="just"/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-umožnilo by provázat průběžné a závěrečné hodnocení žáků </a:t>
            </a:r>
          </a:p>
          <a:p>
            <a:pPr algn="just">
              <a:buFontTx/>
              <a:buChar char="-"/>
            </a:pP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Portfolio kompetencí jako 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předpoklad připuštění žáka k ZZ resp. část závěrečného hodnocení žáka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971550"/>
            <a:ext cx="10693400" cy="5783263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ctr">
              <a:buNone/>
            </a:pPr>
            <a:r>
              <a:rPr lang="cs-CZ" b="1" dirty="0" smtClean="0"/>
              <a:t> Děkuji za pozornost</a:t>
            </a:r>
          </a:p>
          <a:p>
            <a:pPr algn="ctr">
              <a:buNone/>
            </a:pPr>
            <a:r>
              <a:rPr lang="cs-CZ" b="1" dirty="0" err="1" smtClean="0"/>
              <a:t>olga.kofronova</a:t>
            </a:r>
            <a:r>
              <a:rPr lang="cs-CZ" b="1" dirty="0" smtClean="0"/>
              <a:t>@</a:t>
            </a:r>
            <a:r>
              <a:rPr lang="cs-CZ" b="1" dirty="0" err="1" smtClean="0"/>
              <a:t>nuv.cz</a:t>
            </a:r>
            <a:endParaRPr lang="cs-CZ" b="1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863922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4172" y="1116335"/>
            <a:ext cx="9791626" cy="626469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r>
              <a:rPr lang="cs-CZ" b="1" dirty="0" smtClean="0">
                <a:solidFill>
                  <a:srgbClr val="2D2D8A"/>
                </a:solidFill>
              </a:rPr>
              <a:t>       Rámec projektu Pospolu</a:t>
            </a:r>
          </a:p>
          <a:p>
            <a:pPr>
              <a:lnSpc>
                <a:spcPct val="100000"/>
              </a:lnSpc>
              <a:spcBef>
                <a:spcPts val="488"/>
              </a:spcBef>
              <a:buClrTx/>
              <a:buFontTx/>
              <a:buNone/>
            </a:pPr>
            <a:endParaRPr lang="cs-CZ" b="1" dirty="0" smtClean="0">
              <a:solidFill>
                <a:srgbClr val="2D2D8A"/>
              </a:solidFill>
            </a:endParaRPr>
          </a:p>
          <a:p>
            <a:pPr>
              <a:lnSpc>
                <a:spcPct val="100000"/>
              </a:lnSpc>
              <a:spcBef>
                <a:spcPts val="1338"/>
              </a:spcBef>
              <a:buFont typeface="Wingdings" charset="2"/>
              <a:buChar char=""/>
            </a:pPr>
            <a:r>
              <a:rPr lang="cs-CZ" dirty="0" smtClean="0"/>
              <a:t>leden 2013 - červen 2015 </a:t>
            </a:r>
          </a:p>
          <a:p>
            <a:pPr>
              <a:lnSpc>
                <a:spcPct val="100000"/>
              </a:lnSpc>
              <a:spcBef>
                <a:spcPts val="1338"/>
              </a:spcBef>
              <a:buFont typeface="Wingdings" charset="2"/>
              <a:buChar char=""/>
            </a:pPr>
            <a:r>
              <a:rPr lang="cs-CZ" dirty="0" smtClean="0"/>
              <a:t>realizuje MŠMT ve spolupráci s NÚV a sociálními partnery</a:t>
            </a:r>
          </a:p>
          <a:p>
            <a:pPr>
              <a:lnSpc>
                <a:spcPct val="100000"/>
              </a:lnSpc>
              <a:spcBef>
                <a:spcPts val="1338"/>
              </a:spcBef>
              <a:buFont typeface="Wingdings" charset="2"/>
              <a:buChar char=""/>
            </a:pPr>
            <a:r>
              <a:rPr lang="cs-CZ" dirty="0" smtClean="0"/>
              <a:t>projekt je systémový s cílem navrhnout doporučení na podporu spolupráce firem a škol při přípravě žáků v odborném vzdělávání</a:t>
            </a:r>
          </a:p>
          <a:p>
            <a:pPr>
              <a:spcBef>
                <a:spcPts val="1338"/>
              </a:spcBef>
              <a:buFont typeface="Wingdings" charset="2"/>
              <a:buChar char=""/>
            </a:pPr>
            <a:r>
              <a:rPr lang="cs-CZ" dirty="0" smtClean="0"/>
              <a:t>studie „</a:t>
            </a:r>
            <a:r>
              <a:rPr lang="cs-CZ" b="1" dirty="0" smtClean="0"/>
              <a:t>Návrh nových prvků duálního odborného vzdělávání podporujících spolupráci škol a firem“</a:t>
            </a:r>
          </a:p>
          <a:p>
            <a:pPr>
              <a:spcBef>
                <a:spcPts val="1338"/>
              </a:spcBef>
              <a:buFont typeface="Wingdings" charset="2"/>
              <a:buChar char=""/>
            </a:pPr>
            <a:r>
              <a:rPr lang="cs-CZ" dirty="0" smtClean="0"/>
              <a:t>diskuse k návrhům </a:t>
            </a:r>
          </a:p>
          <a:p>
            <a:pPr>
              <a:lnSpc>
                <a:spcPct val="100000"/>
              </a:lnSpc>
              <a:spcBef>
                <a:spcPts val="1338"/>
              </a:spcBef>
              <a:buFont typeface="Wingdings" charset="2"/>
              <a:buChar char=""/>
            </a:pPr>
            <a:endParaRPr lang="cs-CZ" dirty="0" smtClean="0"/>
          </a:p>
          <a:p>
            <a:pPr>
              <a:lnSpc>
                <a:spcPct val="100000"/>
              </a:lnSpc>
              <a:spcBef>
                <a:spcPts val="1338"/>
              </a:spcBef>
              <a:buFont typeface="Wingdings" charset="2"/>
              <a:buChar char=""/>
            </a:pPr>
            <a:endParaRPr lang="cs-CZ" dirty="0" smtClean="0"/>
          </a:p>
          <a:p>
            <a:pPr marL="0" lvl="0" indent="0">
              <a:buNone/>
            </a:pPr>
            <a:endParaRPr lang="cs-CZ" dirty="0">
              <a:effectLst/>
            </a:endParaRPr>
          </a:p>
        </p:txBody>
      </p:sp>
      <p:sp>
        <p:nvSpPr>
          <p:cNvPr id="5" name="Levá složená závorka 4"/>
          <p:cNvSpPr/>
          <p:nvPr/>
        </p:nvSpPr>
        <p:spPr bwMode="auto">
          <a:xfrm>
            <a:off x="1170236" y="1980431"/>
            <a:ext cx="45719" cy="144016"/>
          </a:xfrm>
          <a:prstGeom prst="leftBrac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533" tIns="49769" rIns="99533" bIns="4976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11350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7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863922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37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4172" y="1116335"/>
            <a:ext cx="9791626" cy="6264696"/>
          </a:xfrm>
        </p:spPr>
        <p:txBody>
          <a:bodyPr/>
          <a:lstStyle/>
          <a:p>
            <a:pPr algn="just">
              <a:buNone/>
            </a:pPr>
            <a:endParaRPr lang="cs-CZ" b="1" dirty="0" smtClean="0"/>
          </a:p>
          <a:p>
            <a:pPr algn="just">
              <a:buNone/>
            </a:pPr>
            <a:endParaRPr lang="cs-CZ" b="1" dirty="0" smtClean="0"/>
          </a:p>
          <a:p>
            <a:pPr algn="just">
              <a:buNone/>
            </a:pPr>
            <a:endParaRPr lang="cs-CZ" b="1" dirty="0" smtClean="0"/>
          </a:p>
          <a:p>
            <a:pPr algn="just">
              <a:buNone/>
            </a:pPr>
            <a:endParaRPr lang="cs-CZ" b="1" dirty="0" smtClean="0"/>
          </a:p>
          <a:p>
            <a:pPr marL="0" lvl="0" indent="0">
              <a:buNone/>
            </a:pPr>
            <a:r>
              <a:rPr lang="cs-CZ" sz="1800" dirty="0" smtClean="0">
                <a:effectLst/>
              </a:rPr>
              <a:t>R</a:t>
            </a:r>
            <a:endParaRPr lang="cs-CZ" sz="1800" dirty="0">
              <a:effectLst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3330476" y="1260351"/>
          <a:ext cx="65527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0" y="1692399"/>
          <a:ext cx="30798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863922"/>
          </a:xfr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4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94172" y="1116335"/>
            <a:ext cx="9791626" cy="6264696"/>
          </a:xfrm>
        </p:spPr>
        <p:txBody>
          <a:bodyPr/>
          <a:lstStyle/>
          <a:p>
            <a:pPr algn="just">
              <a:buNone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Zdroje informací: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šetření u zaměstnavatelů a škol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srovnávací analýza OV ve vybraných evropských zemích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pilotáž partnerství škol a firem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monitoring partnerství škol a firem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případové studie</a:t>
            </a:r>
          </a:p>
          <a:p>
            <a:pPr algn="just">
              <a:buFontTx/>
              <a:buChar char="-"/>
            </a:pPr>
            <a:endParaRPr lang="cs-CZ" sz="2800" dirty="0" smtClean="0"/>
          </a:p>
          <a:p>
            <a:pPr algn="just">
              <a:buNone/>
            </a:pPr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Návrhy doporučení pro systémovou rovinu:</a:t>
            </a:r>
          </a:p>
          <a:p>
            <a:pPr lvl="0" algn="just">
              <a:buNone/>
            </a:pPr>
            <a:r>
              <a:rPr lang="cs-CZ" sz="2800" b="1" dirty="0" smtClean="0"/>
              <a:t>Návrh nových prvků OV podporujících spolupráci škol a firem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umožnit a podpořit ….</a:t>
            </a:r>
          </a:p>
          <a:p>
            <a:pPr algn="just">
              <a:buFontTx/>
              <a:buChar char="-"/>
            </a:pPr>
            <a:r>
              <a:rPr lang="cs-CZ" sz="2800" dirty="0" smtClean="0"/>
              <a:t>nastavit minimální standardy</a:t>
            </a:r>
          </a:p>
          <a:p>
            <a:pPr algn="just">
              <a:buNone/>
            </a:pPr>
            <a:endParaRPr lang="cs-CZ" b="1" dirty="0" smtClean="0"/>
          </a:p>
          <a:p>
            <a:pPr algn="just">
              <a:buNone/>
            </a:pPr>
            <a:endParaRPr lang="cs-CZ" b="1" dirty="0" smtClean="0"/>
          </a:p>
          <a:p>
            <a:pPr marL="0" lvl="0" indent="0">
              <a:buNone/>
            </a:pPr>
            <a:endParaRPr lang="cs-CZ" sz="1800" dirty="0">
              <a:effectLst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14152" y="1260351"/>
            <a:ext cx="9865096" cy="5760640"/>
          </a:xfrm>
        </p:spPr>
        <p:txBody>
          <a:bodyPr/>
          <a:lstStyle/>
          <a:p>
            <a:endParaRPr lang="cs-CZ" sz="3200" i="1" dirty="0" smtClean="0"/>
          </a:p>
          <a:p>
            <a:endParaRPr lang="cs-CZ" sz="3200" i="1" dirty="0" smtClean="0"/>
          </a:p>
          <a:p>
            <a:endParaRPr lang="cs-CZ" sz="3200" i="1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b="1" dirty="0" smtClean="0">
              <a:solidFill>
                <a:schemeClr val="accent6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 7"/>
          <p:cNvGraphicFramePr/>
          <p:nvPr/>
        </p:nvGraphicFramePr>
        <p:xfrm>
          <a:off x="450156" y="1044327"/>
          <a:ext cx="986509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6140" y="1188343"/>
            <a:ext cx="9865096" cy="5760640"/>
          </a:xfrm>
        </p:spPr>
        <p:txBody>
          <a:bodyPr/>
          <a:lstStyle/>
          <a:p>
            <a:endParaRPr lang="cs-CZ" sz="3200" i="1" dirty="0" smtClean="0"/>
          </a:p>
          <a:p>
            <a:endParaRPr lang="cs-CZ" sz="3200" i="1" dirty="0" smtClean="0"/>
          </a:p>
          <a:p>
            <a:endParaRPr lang="cs-CZ" sz="3200" i="1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b="1" dirty="0" smtClean="0">
              <a:solidFill>
                <a:schemeClr val="accent6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94172" y="963683"/>
            <a:ext cx="907300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Firemní zadání – “volná karta“</a:t>
            </a:r>
          </a:p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nová možnost  pro usnadnění realizace praktické části NZZ na pracovištích firem</a:t>
            </a: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odborný obsah zadání stanoví ředitel školy ve spolupráci s firmou</a:t>
            </a:r>
          </a:p>
          <a:p>
            <a:pPr algn="just"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- zadání musí odpovídat standardům NZZ: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kompetence požadované RVP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časový rozsah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bodové ohodnocení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materiálně technické zajištění</a:t>
            </a:r>
          </a:p>
          <a:p>
            <a:pPr algn="just">
              <a:buFont typeface="Wingdings" pitchFamily="2" charset="2"/>
              <a:buChar char="§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zajištění BOZP</a:t>
            </a:r>
          </a:p>
          <a:p>
            <a:pPr algn="just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- NÚV schválí - „zadání splňuje parametry platné pro praktickou zkoušku  stanovená v 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JZZZ</a:t>
            </a:r>
            <a:r>
              <a:rPr lang="cs-CZ" sz="2400" dirty="0" err="1" smtClean="0"/>
              <a:t>s</a:t>
            </a:r>
            <a:r>
              <a:rPr lang="cs-CZ" sz="2400" dirty="0" err="1" smtClean="0">
                <a:solidFill>
                  <a:schemeClr val="accent2">
                    <a:lumMod val="75000"/>
                  </a:schemeClr>
                </a:solidFill>
              </a:rPr>
              <a:t>příslušného</a:t>
            </a: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oboru“. </a:t>
            </a:r>
          </a:p>
          <a:p>
            <a:pPr algn="just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6140" y="1188343"/>
            <a:ext cx="9865096" cy="5760640"/>
          </a:xfrm>
        </p:spPr>
        <p:txBody>
          <a:bodyPr/>
          <a:lstStyle/>
          <a:p>
            <a:endParaRPr lang="cs-CZ" sz="3200" i="1" dirty="0" smtClean="0"/>
          </a:p>
          <a:p>
            <a:endParaRPr lang="cs-CZ" sz="3200" i="1" dirty="0" smtClean="0"/>
          </a:p>
          <a:p>
            <a:endParaRPr lang="cs-CZ" sz="3200" i="1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b="1" dirty="0" smtClean="0">
              <a:solidFill>
                <a:schemeClr val="accent6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94172" y="963683"/>
            <a:ext cx="90730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Školní – firemní část závěrečné zkoušky</a:t>
            </a:r>
          </a:p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délka řešení témat praktické zkoušky nevyčerpá celou dobu stanovenou vyhláškou</a:t>
            </a:r>
          </a:p>
          <a:p>
            <a:pPr algn="just">
              <a:buFontTx/>
              <a:buChar char="-"/>
            </a:pP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zařazení této části a vytvoření zadání  je v kompetenci ředitele školy ve spolupráci s firmou</a:t>
            </a:r>
          </a:p>
          <a:p>
            <a:pPr algn="just">
              <a:buFontTx/>
              <a:buChar char="-"/>
            </a:pP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hodnocení této části zkoušky  ovlivní celkové hodnocení max.</a:t>
            </a:r>
          </a:p>
          <a:p>
            <a:pPr algn="just"/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v rozmezí jednoho klasifikačního stupně</a:t>
            </a:r>
          </a:p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6140" y="1188343"/>
            <a:ext cx="9865096" cy="5760640"/>
          </a:xfrm>
        </p:spPr>
        <p:txBody>
          <a:bodyPr/>
          <a:lstStyle/>
          <a:p>
            <a:endParaRPr lang="cs-CZ" sz="3200" i="1" dirty="0" smtClean="0"/>
          </a:p>
          <a:p>
            <a:endParaRPr lang="cs-CZ" sz="3200" i="1" dirty="0" smtClean="0"/>
          </a:p>
          <a:p>
            <a:endParaRPr lang="cs-CZ" sz="3200" i="1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dirty="0" smtClean="0"/>
          </a:p>
          <a:p>
            <a:pPr>
              <a:buNone/>
            </a:pPr>
            <a:endParaRPr lang="cs-CZ" sz="3200" b="1" dirty="0" smtClean="0">
              <a:solidFill>
                <a:schemeClr val="accent6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94172" y="963683"/>
            <a:ext cx="907300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</a:rPr>
              <a:t>Samostatná odborná práce ve spolupráci s firmou</a:t>
            </a:r>
          </a:p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písemné zpracování komplexního úkolu, který úzce souvisí s výkonem praktických činností v rámci daného oboru</a:t>
            </a:r>
          </a:p>
          <a:p>
            <a:pPr algn="just">
              <a:buFontTx/>
              <a:buChar char="-"/>
            </a:pP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žák může prokázat hlubší a ucelenější znalost určité odborné problematiky</a:t>
            </a:r>
          </a:p>
          <a:p>
            <a:pPr algn="just">
              <a:buFontTx/>
              <a:buChar char="-"/>
            </a:pP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 je zadávána před ZZ, nejdříve v lednu daného roku, na zpracování se poskytuje min. 1 měsíc</a:t>
            </a:r>
          </a:p>
          <a:p>
            <a:pPr algn="just">
              <a:buFontTx/>
              <a:buChar char="-"/>
            </a:pP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žáci mohou zpracovávat témata SOP ve vazbě na OV ve firmách</a:t>
            </a:r>
          </a:p>
          <a:p>
            <a:pPr algn="just">
              <a:buFontTx/>
              <a:buChar char="-"/>
            </a:pPr>
            <a:endParaRPr lang="cs-CZ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b="0" dirty="0" smtClean="0">
                <a:solidFill>
                  <a:schemeClr val="accent2">
                    <a:lumMod val="75000"/>
                  </a:schemeClr>
                </a:solidFill>
              </a:rPr>
              <a:t>obhajoba je součástí praktické části závěrečné zkoušky</a:t>
            </a: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algn="just"/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5"/>
          <p:cNvSpPr>
            <a:spLocks noGrp="1"/>
          </p:cNvSpPr>
          <p:nvPr>
            <p:ph type="title" idx="4294967295"/>
          </p:nvPr>
        </p:nvSpPr>
        <p:spPr>
          <a:xfrm>
            <a:off x="1386260" y="252413"/>
            <a:ext cx="9000753" cy="431800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06140" y="1188343"/>
            <a:ext cx="9865096" cy="504056"/>
          </a:xfrm>
        </p:spPr>
        <p:txBody>
          <a:bodyPr/>
          <a:lstStyle/>
          <a:p>
            <a:pPr>
              <a:buNone/>
            </a:pPr>
            <a:r>
              <a:rPr lang="cs-CZ" sz="3200" i="1" dirty="0" smtClean="0"/>
              <a:t>Případové studie</a:t>
            </a:r>
            <a:endParaRPr lang="cs-CZ" sz="3200" i="1" dirty="0" smtClean="0"/>
          </a:p>
          <a:p>
            <a:pPr>
              <a:buNone/>
            </a:pPr>
            <a:endParaRPr lang="cs-CZ" sz="3200" b="1" dirty="0" smtClean="0">
              <a:solidFill>
                <a:schemeClr val="accent6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098228" y="252413"/>
            <a:ext cx="9000753" cy="4318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pPr marL="0" marR="0" lvl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zahlavi-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48268"/>
            <a:ext cx="10693400" cy="166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594172" y="963684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endParaRPr lang="cs-CZ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24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11" name="Obrázek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92399"/>
            <a:ext cx="10693400" cy="5868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ZZ">
  <a:themeElements>
    <a:clrScheme name="NZZ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Z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9533" tIns="49769" rIns="99533" bIns="49769" numCol="1" anchor="ctr" anchorCtr="0" compatLnSpc="1">
        <a:prstTxWarp prst="textNoShape">
          <a:avLst/>
        </a:prstTxWarp>
      </a:bodyPr>
      <a:lstStyle>
        <a:defPPr marL="0" marR="0" indent="0" algn="r" defTabSz="11350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7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ZZ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ZZ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ZZ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NZZ</Template>
  <TotalTime>5750</TotalTime>
  <Words>476</Words>
  <Application>Microsoft Office PowerPoint</Application>
  <PresentationFormat>Vlastní</PresentationFormat>
  <Paragraphs>159</Paragraphs>
  <Slides>12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NZZ</vt:lpstr>
      <vt:lpstr>Motiv systému Office</vt:lpstr>
      <vt:lpstr> </vt:lpstr>
      <vt:lpstr>  </vt:lpstr>
      <vt:lpstr>  </vt:lpstr>
      <vt:lpstr>  </vt:lpstr>
      <vt:lpstr> </vt:lpstr>
      <vt:lpstr> </vt:lpstr>
      <vt:lpstr> </vt:lpstr>
      <vt:lpstr> </vt:lpstr>
      <vt:lpstr> </vt:lpstr>
      <vt:lpstr>Snímek 10</vt:lpstr>
      <vt:lpstr> </vt:lpstr>
      <vt:lpstr>Snímek 12</vt:lpstr>
    </vt:vector>
  </TitlesOfParts>
  <Company>NUOV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hana.husakova</dc:creator>
  <cp:lastModifiedBy>olga.kofronova</cp:lastModifiedBy>
  <cp:revision>435</cp:revision>
  <cp:lastPrinted>2013-05-05T12:15:34Z</cp:lastPrinted>
  <dcterms:created xsi:type="dcterms:W3CDTF">2010-11-29T12:12:55Z</dcterms:created>
  <dcterms:modified xsi:type="dcterms:W3CDTF">2015-02-13T17:40:24Z</dcterms:modified>
</cp:coreProperties>
</file>