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95" r:id="rId3"/>
    <p:sldId id="272" r:id="rId4"/>
    <p:sldId id="286" r:id="rId5"/>
    <p:sldId id="296" r:id="rId6"/>
    <p:sldId id="300" r:id="rId7"/>
    <p:sldId id="314" r:id="rId8"/>
    <p:sldId id="302" r:id="rId9"/>
    <p:sldId id="318" r:id="rId10"/>
    <p:sldId id="329" r:id="rId11"/>
    <p:sldId id="323" r:id="rId12"/>
    <p:sldId id="322" r:id="rId13"/>
    <p:sldId id="321" r:id="rId14"/>
    <p:sldId id="312" r:id="rId15"/>
    <p:sldId id="313" r:id="rId16"/>
  </p:sldIdLst>
  <p:sldSz cx="9906000" cy="6858000" type="A4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00CC99"/>
    <a:srgbClr val="99CCFF"/>
    <a:srgbClr val="82C836"/>
    <a:srgbClr val="FF6600"/>
    <a:srgbClr val="006666"/>
    <a:srgbClr val="FFCC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116" y="-7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332C9-F5D2-43A4-AABB-D837DA95137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19DC44-06DA-4325-8FC7-341C93DBA98D}">
      <dgm:prSet phldrT="[Text]" custT="1"/>
      <dgm:spPr>
        <a:solidFill>
          <a:srgbClr val="009999">
            <a:alpha val="30196"/>
          </a:srgbClr>
        </a:solidFill>
        <a:ln>
          <a:solidFill>
            <a:srgbClr val="006666"/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</a:rPr>
            <a:t>UNIV 3</a:t>
          </a:r>
          <a:endParaRPr lang="cs-CZ" sz="2800" b="1" dirty="0">
            <a:solidFill>
              <a:schemeClr val="tx1"/>
            </a:solidFill>
          </a:endParaRPr>
        </a:p>
      </dgm:t>
    </dgm:pt>
    <dgm:pt modelId="{7CE02363-1B3C-44AC-A6C2-A6FA22E0F454}" type="parTrans" cxnId="{0E354760-D59A-439E-86AA-838933F232CC}">
      <dgm:prSet/>
      <dgm:spPr/>
      <dgm:t>
        <a:bodyPr/>
        <a:lstStyle/>
        <a:p>
          <a:endParaRPr lang="cs-CZ"/>
        </a:p>
      </dgm:t>
    </dgm:pt>
    <dgm:pt modelId="{59F1535C-7C52-4CDE-84E5-5FF6F43669E8}" type="sibTrans" cxnId="{0E354760-D59A-439E-86AA-838933F232CC}">
      <dgm:prSet/>
      <dgm:spPr>
        <a:ln w="38100">
          <a:solidFill>
            <a:srgbClr val="006666"/>
          </a:solidFill>
        </a:ln>
      </dgm:spPr>
      <dgm:t>
        <a:bodyPr/>
        <a:lstStyle/>
        <a:p>
          <a:endParaRPr lang="cs-CZ"/>
        </a:p>
      </dgm:t>
    </dgm:pt>
    <dgm:pt modelId="{1B1566DF-6CC1-48A5-8934-0145060E227F}">
      <dgm:prSet phldrT="[Text]" custT="1"/>
      <dgm:spPr>
        <a:solidFill>
          <a:srgbClr val="009999">
            <a:alpha val="30196"/>
          </a:srgbClr>
        </a:solidFill>
        <a:ln>
          <a:solidFill>
            <a:srgbClr val="006666"/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</a:rPr>
            <a:t>NSK 2</a:t>
          </a:r>
          <a:endParaRPr lang="cs-CZ" sz="2800" b="1" dirty="0">
            <a:solidFill>
              <a:schemeClr val="tx1"/>
            </a:solidFill>
          </a:endParaRPr>
        </a:p>
      </dgm:t>
    </dgm:pt>
    <dgm:pt modelId="{26A00941-E101-49E6-8651-8D1E6087636A}" type="parTrans" cxnId="{E5F73E46-019F-44D6-B6EA-0596781F3D77}">
      <dgm:prSet/>
      <dgm:spPr/>
      <dgm:t>
        <a:bodyPr/>
        <a:lstStyle/>
        <a:p>
          <a:endParaRPr lang="cs-CZ"/>
        </a:p>
      </dgm:t>
    </dgm:pt>
    <dgm:pt modelId="{AD53B11B-45C5-4C48-AB9A-31B3821EFCC4}" type="sibTrans" cxnId="{E5F73E46-019F-44D6-B6EA-0596781F3D77}">
      <dgm:prSet/>
      <dgm:spPr>
        <a:ln w="38100">
          <a:solidFill>
            <a:srgbClr val="006666"/>
          </a:solidFill>
        </a:ln>
      </dgm:spPr>
      <dgm:t>
        <a:bodyPr/>
        <a:lstStyle/>
        <a:p>
          <a:endParaRPr lang="cs-CZ"/>
        </a:p>
      </dgm:t>
    </dgm:pt>
    <dgm:pt modelId="{BE361E69-A8A7-4243-BBA0-CE54243EC8CE}">
      <dgm:prSet phldrT="[Text]" custT="1"/>
      <dgm:spPr>
        <a:solidFill>
          <a:srgbClr val="009999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cs-CZ" sz="2400" b="1" dirty="0" smtClean="0"/>
            <a:t>KONCEPT</a:t>
          </a:r>
          <a:endParaRPr lang="cs-CZ" sz="2400" b="1" dirty="0"/>
        </a:p>
      </dgm:t>
    </dgm:pt>
    <dgm:pt modelId="{56852A04-0923-4586-9B4C-8EF1E9A61AA5}" type="parTrans" cxnId="{BF73767C-627F-499B-A7B9-B7D4AAE4061A}">
      <dgm:prSet/>
      <dgm:spPr/>
      <dgm:t>
        <a:bodyPr/>
        <a:lstStyle/>
        <a:p>
          <a:endParaRPr lang="cs-CZ"/>
        </a:p>
      </dgm:t>
    </dgm:pt>
    <dgm:pt modelId="{93F3AA02-BCD7-47A4-8A9C-03DF91AB4A9C}" type="sibTrans" cxnId="{BF73767C-627F-499B-A7B9-B7D4AAE4061A}">
      <dgm:prSet/>
      <dgm:spPr>
        <a:ln w="38100">
          <a:solidFill>
            <a:srgbClr val="006666"/>
          </a:solidFill>
        </a:ln>
      </dgm:spPr>
      <dgm:t>
        <a:bodyPr/>
        <a:lstStyle/>
        <a:p>
          <a:endParaRPr lang="cs-CZ"/>
        </a:p>
      </dgm:t>
    </dgm:pt>
    <dgm:pt modelId="{658DC35D-3BB5-46F6-B21D-5208FBF0835B}">
      <dgm:prSet phldrT="[Text]" custT="1"/>
      <dgm:spPr>
        <a:solidFill>
          <a:srgbClr val="009999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cs-CZ" sz="2800" b="1" dirty="0" smtClean="0">
              <a:solidFill>
                <a:schemeClr val="bg1"/>
              </a:solidFill>
            </a:rPr>
            <a:t>NZZ 2</a:t>
          </a:r>
          <a:endParaRPr lang="cs-CZ" sz="2800" b="1" dirty="0">
            <a:solidFill>
              <a:schemeClr val="bg1"/>
            </a:solidFill>
          </a:endParaRPr>
        </a:p>
      </dgm:t>
    </dgm:pt>
    <dgm:pt modelId="{B0BEE15E-0F16-49E9-B5AC-C45CD33D6457}" type="parTrans" cxnId="{D2263637-EFC7-43EE-B1DB-523D3D5B2D02}">
      <dgm:prSet/>
      <dgm:spPr/>
      <dgm:t>
        <a:bodyPr/>
        <a:lstStyle/>
        <a:p>
          <a:endParaRPr lang="cs-CZ"/>
        </a:p>
      </dgm:t>
    </dgm:pt>
    <dgm:pt modelId="{89EC7BE5-765F-44BA-B888-0AF14D74E05B}" type="sibTrans" cxnId="{D2263637-EFC7-43EE-B1DB-523D3D5B2D02}">
      <dgm:prSet/>
      <dgm:spPr>
        <a:ln w="38100">
          <a:solidFill>
            <a:srgbClr val="006666"/>
          </a:solidFill>
        </a:ln>
      </dgm:spPr>
      <dgm:t>
        <a:bodyPr/>
        <a:lstStyle/>
        <a:p>
          <a:endParaRPr lang="cs-CZ"/>
        </a:p>
      </dgm:t>
    </dgm:pt>
    <dgm:pt modelId="{C77BB63F-4673-40DF-8E9A-5C80DCF6F9BF}" type="pres">
      <dgm:prSet presAssocID="{7D1332C9-F5D2-43A4-AABB-D837DA9513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F73500-3253-4B6E-A158-73B00425A302}" type="pres">
      <dgm:prSet presAssocID="{D719DC44-06DA-4325-8FC7-341C93DBA98D}" presName="node" presStyleLbl="node1" presStyleIdx="0" presStyleCnt="4" custRadScaleRad="97336" custRadScaleInc="17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F3FECC-CD37-41D2-A538-DDA192865864}" type="pres">
      <dgm:prSet presAssocID="{D719DC44-06DA-4325-8FC7-341C93DBA98D}" presName="spNode" presStyleCnt="0"/>
      <dgm:spPr/>
    </dgm:pt>
    <dgm:pt modelId="{FE6868B1-18D0-473C-A2E3-C386A1D3362D}" type="pres">
      <dgm:prSet presAssocID="{59F1535C-7C52-4CDE-84E5-5FF6F43669E8}" presName="sibTrans" presStyleLbl="sibTrans1D1" presStyleIdx="0" presStyleCnt="4"/>
      <dgm:spPr/>
      <dgm:t>
        <a:bodyPr/>
        <a:lstStyle/>
        <a:p>
          <a:endParaRPr lang="cs-CZ"/>
        </a:p>
      </dgm:t>
    </dgm:pt>
    <dgm:pt modelId="{9EC2BF06-56B9-42DA-ACB2-BC8E3A5F2C5D}" type="pres">
      <dgm:prSet presAssocID="{1B1566DF-6CC1-48A5-8934-0145060E22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9F2B6C-EDE6-42A0-AB20-F280DCBE5182}" type="pres">
      <dgm:prSet presAssocID="{1B1566DF-6CC1-48A5-8934-0145060E227F}" presName="spNode" presStyleCnt="0"/>
      <dgm:spPr/>
    </dgm:pt>
    <dgm:pt modelId="{C1914405-6F25-44EC-A67F-1D8EA60B1E57}" type="pres">
      <dgm:prSet presAssocID="{AD53B11B-45C5-4C48-AB9A-31B3821EFCC4}" presName="sibTrans" presStyleLbl="sibTrans1D1" presStyleIdx="1" presStyleCnt="4"/>
      <dgm:spPr/>
      <dgm:t>
        <a:bodyPr/>
        <a:lstStyle/>
        <a:p>
          <a:endParaRPr lang="cs-CZ"/>
        </a:p>
      </dgm:t>
    </dgm:pt>
    <dgm:pt modelId="{4FEAC145-0A70-48B0-AC88-1A0D917FC919}" type="pres">
      <dgm:prSet presAssocID="{BE361E69-A8A7-4243-BBA0-CE54243EC8CE}" presName="node" presStyleLbl="node1" presStyleIdx="2" presStyleCnt="4" custScaleX="1149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16B042-B5A2-4AE5-84CC-3F11383E36EB}" type="pres">
      <dgm:prSet presAssocID="{BE361E69-A8A7-4243-BBA0-CE54243EC8CE}" presName="spNode" presStyleCnt="0"/>
      <dgm:spPr/>
    </dgm:pt>
    <dgm:pt modelId="{AE590BD7-63B4-482D-A6BC-9D1235B8451E}" type="pres">
      <dgm:prSet presAssocID="{93F3AA02-BCD7-47A4-8A9C-03DF91AB4A9C}" presName="sibTrans" presStyleLbl="sibTrans1D1" presStyleIdx="2" presStyleCnt="4"/>
      <dgm:spPr/>
      <dgm:t>
        <a:bodyPr/>
        <a:lstStyle/>
        <a:p>
          <a:endParaRPr lang="cs-CZ"/>
        </a:p>
      </dgm:t>
    </dgm:pt>
    <dgm:pt modelId="{D7096F09-3953-42A8-B19E-7E3E7F8BD0E4}" type="pres">
      <dgm:prSet presAssocID="{658DC35D-3BB5-46F6-B21D-5208FBF083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A5A2DB-A961-4751-A140-B14E59D21914}" type="pres">
      <dgm:prSet presAssocID="{658DC35D-3BB5-46F6-B21D-5208FBF0835B}" presName="spNode" presStyleCnt="0"/>
      <dgm:spPr/>
    </dgm:pt>
    <dgm:pt modelId="{BD29A9E7-5757-4F6B-978F-7C6DDA2CF380}" type="pres">
      <dgm:prSet presAssocID="{89EC7BE5-765F-44BA-B888-0AF14D74E05B}" presName="sibTrans" presStyleLbl="sibTrans1D1" presStyleIdx="3" presStyleCnt="4"/>
      <dgm:spPr/>
      <dgm:t>
        <a:bodyPr/>
        <a:lstStyle/>
        <a:p>
          <a:endParaRPr lang="cs-CZ"/>
        </a:p>
      </dgm:t>
    </dgm:pt>
  </dgm:ptLst>
  <dgm:cxnLst>
    <dgm:cxn modelId="{0E354760-D59A-439E-86AA-838933F232CC}" srcId="{7D1332C9-F5D2-43A4-AABB-D837DA95137B}" destId="{D719DC44-06DA-4325-8FC7-341C93DBA98D}" srcOrd="0" destOrd="0" parTransId="{7CE02363-1B3C-44AC-A6C2-A6FA22E0F454}" sibTransId="{59F1535C-7C52-4CDE-84E5-5FF6F43669E8}"/>
    <dgm:cxn modelId="{61E550D9-5A8C-4759-BDDB-AA117D2A8C07}" type="presOf" srcId="{7D1332C9-F5D2-43A4-AABB-D837DA95137B}" destId="{C77BB63F-4673-40DF-8E9A-5C80DCF6F9BF}" srcOrd="0" destOrd="0" presId="urn:microsoft.com/office/officeart/2005/8/layout/cycle6"/>
    <dgm:cxn modelId="{066BA9D5-5505-4549-91EF-218B8FBC7220}" type="presOf" srcId="{89EC7BE5-765F-44BA-B888-0AF14D74E05B}" destId="{BD29A9E7-5757-4F6B-978F-7C6DDA2CF380}" srcOrd="0" destOrd="0" presId="urn:microsoft.com/office/officeart/2005/8/layout/cycle6"/>
    <dgm:cxn modelId="{B523FCE2-8CEA-4017-97A9-5A308A6C0026}" type="presOf" srcId="{AD53B11B-45C5-4C48-AB9A-31B3821EFCC4}" destId="{C1914405-6F25-44EC-A67F-1D8EA60B1E57}" srcOrd="0" destOrd="0" presId="urn:microsoft.com/office/officeart/2005/8/layout/cycle6"/>
    <dgm:cxn modelId="{146A1497-1EEB-462D-8EE5-1BF7660674C9}" type="presOf" srcId="{D719DC44-06DA-4325-8FC7-341C93DBA98D}" destId="{F5F73500-3253-4B6E-A158-73B00425A302}" srcOrd="0" destOrd="0" presId="urn:microsoft.com/office/officeart/2005/8/layout/cycle6"/>
    <dgm:cxn modelId="{365638DE-AF0E-4D72-984C-BE0A8C120FD0}" type="presOf" srcId="{BE361E69-A8A7-4243-BBA0-CE54243EC8CE}" destId="{4FEAC145-0A70-48B0-AC88-1A0D917FC919}" srcOrd="0" destOrd="0" presId="urn:microsoft.com/office/officeart/2005/8/layout/cycle6"/>
    <dgm:cxn modelId="{D2263637-EFC7-43EE-B1DB-523D3D5B2D02}" srcId="{7D1332C9-F5D2-43A4-AABB-D837DA95137B}" destId="{658DC35D-3BB5-46F6-B21D-5208FBF0835B}" srcOrd="3" destOrd="0" parTransId="{B0BEE15E-0F16-49E9-B5AC-C45CD33D6457}" sibTransId="{89EC7BE5-765F-44BA-B888-0AF14D74E05B}"/>
    <dgm:cxn modelId="{E5F73E46-019F-44D6-B6EA-0596781F3D77}" srcId="{7D1332C9-F5D2-43A4-AABB-D837DA95137B}" destId="{1B1566DF-6CC1-48A5-8934-0145060E227F}" srcOrd="1" destOrd="0" parTransId="{26A00941-E101-49E6-8651-8D1E6087636A}" sibTransId="{AD53B11B-45C5-4C48-AB9A-31B3821EFCC4}"/>
    <dgm:cxn modelId="{E78AFCFE-411F-49A2-A371-9AFB120391C3}" type="presOf" srcId="{59F1535C-7C52-4CDE-84E5-5FF6F43669E8}" destId="{FE6868B1-18D0-473C-A2E3-C386A1D3362D}" srcOrd="0" destOrd="0" presId="urn:microsoft.com/office/officeart/2005/8/layout/cycle6"/>
    <dgm:cxn modelId="{DE1F11C4-C27B-45AC-AE14-322663C40676}" type="presOf" srcId="{1B1566DF-6CC1-48A5-8934-0145060E227F}" destId="{9EC2BF06-56B9-42DA-ACB2-BC8E3A5F2C5D}" srcOrd="0" destOrd="0" presId="urn:microsoft.com/office/officeart/2005/8/layout/cycle6"/>
    <dgm:cxn modelId="{7DDAD463-B353-486B-952E-2C162C9BA778}" type="presOf" srcId="{658DC35D-3BB5-46F6-B21D-5208FBF0835B}" destId="{D7096F09-3953-42A8-B19E-7E3E7F8BD0E4}" srcOrd="0" destOrd="0" presId="urn:microsoft.com/office/officeart/2005/8/layout/cycle6"/>
    <dgm:cxn modelId="{5A199845-B19B-49A4-ACD8-F1B5DE2D5C7B}" type="presOf" srcId="{93F3AA02-BCD7-47A4-8A9C-03DF91AB4A9C}" destId="{AE590BD7-63B4-482D-A6BC-9D1235B8451E}" srcOrd="0" destOrd="0" presId="urn:microsoft.com/office/officeart/2005/8/layout/cycle6"/>
    <dgm:cxn modelId="{BF73767C-627F-499B-A7B9-B7D4AAE4061A}" srcId="{7D1332C9-F5D2-43A4-AABB-D837DA95137B}" destId="{BE361E69-A8A7-4243-BBA0-CE54243EC8CE}" srcOrd="2" destOrd="0" parTransId="{56852A04-0923-4586-9B4C-8EF1E9A61AA5}" sibTransId="{93F3AA02-BCD7-47A4-8A9C-03DF91AB4A9C}"/>
    <dgm:cxn modelId="{9AE6D3C8-D079-4F50-B8C7-1B2D642A6602}" type="presParOf" srcId="{C77BB63F-4673-40DF-8E9A-5C80DCF6F9BF}" destId="{F5F73500-3253-4B6E-A158-73B00425A302}" srcOrd="0" destOrd="0" presId="urn:microsoft.com/office/officeart/2005/8/layout/cycle6"/>
    <dgm:cxn modelId="{7C4BBD04-19F0-4F02-B0E2-6664EA2986EC}" type="presParOf" srcId="{C77BB63F-4673-40DF-8E9A-5C80DCF6F9BF}" destId="{6FF3FECC-CD37-41D2-A538-DDA192865864}" srcOrd="1" destOrd="0" presId="urn:microsoft.com/office/officeart/2005/8/layout/cycle6"/>
    <dgm:cxn modelId="{495CAD70-D0D6-41D4-91FB-FB3E7154F682}" type="presParOf" srcId="{C77BB63F-4673-40DF-8E9A-5C80DCF6F9BF}" destId="{FE6868B1-18D0-473C-A2E3-C386A1D3362D}" srcOrd="2" destOrd="0" presId="urn:microsoft.com/office/officeart/2005/8/layout/cycle6"/>
    <dgm:cxn modelId="{1646D394-DCA8-4FE6-B9D7-CC3BEA2DAD61}" type="presParOf" srcId="{C77BB63F-4673-40DF-8E9A-5C80DCF6F9BF}" destId="{9EC2BF06-56B9-42DA-ACB2-BC8E3A5F2C5D}" srcOrd="3" destOrd="0" presId="urn:microsoft.com/office/officeart/2005/8/layout/cycle6"/>
    <dgm:cxn modelId="{D7F01ADB-CF61-4F7E-AE29-86F1D2F70390}" type="presParOf" srcId="{C77BB63F-4673-40DF-8E9A-5C80DCF6F9BF}" destId="{1B9F2B6C-EDE6-42A0-AB20-F280DCBE5182}" srcOrd="4" destOrd="0" presId="urn:microsoft.com/office/officeart/2005/8/layout/cycle6"/>
    <dgm:cxn modelId="{327A1802-B995-4F8D-84CA-289EACBAEDC6}" type="presParOf" srcId="{C77BB63F-4673-40DF-8E9A-5C80DCF6F9BF}" destId="{C1914405-6F25-44EC-A67F-1D8EA60B1E57}" srcOrd="5" destOrd="0" presId="urn:microsoft.com/office/officeart/2005/8/layout/cycle6"/>
    <dgm:cxn modelId="{A4E2B30E-2C06-40FD-B0B5-B1FA2A014BB1}" type="presParOf" srcId="{C77BB63F-4673-40DF-8E9A-5C80DCF6F9BF}" destId="{4FEAC145-0A70-48B0-AC88-1A0D917FC919}" srcOrd="6" destOrd="0" presId="urn:microsoft.com/office/officeart/2005/8/layout/cycle6"/>
    <dgm:cxn modelId="{C1FB316E-1662-406E-9747-57E7AEF0BF66}" type="presParOf" srcId="{C77BB63F-4673-40DF-8E9A-5C80DCF6F9BF}" destId="{B716B042-B5A2-4AE5-84CC-3F11383E36EB}" srcOrd="7" destOrd="0" presId="urn:microsoft.com/office/officeart/2005/8/layout/cycle6"/>
    <dgm:cxn modelId="{EEBC89BA-8857-4962-A7BD-9393286F3C4F}" type="presParOf" srcId="{C77BB63F-4673-40DF-8E9A-5C80DCF6F9BF}" destId="{AE590BD7-63B4-482D-A6BC-9D1235B8451E}" srcOrd="8" destOrd="0" presId="urn:microsoft.com/office/officeart/2005/8/layout/cycle6"/>
    <dgm:cxn modelId="{A9D045F0-310D-4C89-9AD4-1FC5AE9F4474}" type="presParOf" srcId="{C77BB63F-4673-40DF-8E9A-5C80DCF6F9BF}" destId="{D7096F09-3953-42A8-B19E-7E3E7F8BD0E4}" srcOrd="9" destOrd="0" presId="urn:microsoft.com/office/officeart/2005/8/layout/cycle6"/>
    <dgm:cxn modelId="{3DF3158A-94D4-4693-B27E-A83AD7AA47AF}" type="presParOf" srcId="{C77BB63F-4673-40DF-8E9A-5C80DCF6F9BF}" destId="{50A5A2DB-A961-4751-A140-B14E59D21914}" srcOrd="10" destOrd="0" presId="urn:microsoft.com/office/officeart/2005/8/layout/cycle6"/>
    <dgm:cxn modelId="{6CA76A94-FD3A-4EEF-A64A-DA6A7043B248}" type="presParOf" srcId="{C77BB63F-4673-40DF-8E9A-5C80DCF6F9BF}" destId="{BD29A9E7-5757-4F6B-978F-7C6DDA2CF38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73500-3253-4B6E-A158-73B00425A302}">
      <dsp:nvSpPr>
        <dsp:cNvPr id="0" name=""/>
        <dsp:cNvSpPr/>
      </dsp:nvSpPr>
      <dsp:spPr>
        <a:xfrm>
          <a:off x="3631471" y="48904"/>
          <a:ext cx="1684697" cy="1095053"/>
        </a:xfrm>
        <a:prstGeom prst="roundRect">
          <a:avLst/>
        </a:prstGeom>
        <a:solidFill>
          <a:srgbClr val="009999">
            <a:alpha val="30196"/>
          </a:srgbClr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</a:rPr>
            <a:t>UNIV 3</a:t>
          </a:r>
          <a:endParaRPr lang="cs-CZ" sz="2800" b="1" kern="1200" dirty="0">
            <a:solidFill>
              <a:schemeClr val="tx1"/>
            </a:solidFill>
          </a:endParaRPr>
        </a:p>
      </dsp:txBody>
      <dsp:txXfrm>
        <a:off x="3684927" y="102360"/>
        <a:ext cx="1577785" cy="988141"/>
      </dsp:txXfrm>
    </dsp:sp>
    <dsp:sp modelId="{FE6868B1-18D0-473C-A2E3-C386A1D3362D}">
      <dsp:nvSpPr>
        <dsp:cNvPr id="0" name=""/>
        <dsp:cNvSpPr/>
      </dsp:nvSpPr>
      <dsp:spPr>
        <a:xfrm>
          <a:off x="2671925" y="615193"/>
          <a:ext cx="3617030" cy="3617030"/>
        </a:xfrm>
        <a:custGeom>
          <a:avLst/>
          <a:gdLst/>
          <a:ahLst/>
          <a:cxnLst/>
          <a:rect l="0" t="0" r="0" b="0"/>
          <a:pathLst>
            <a:path>
              <a:moveTo>
                <a:pt x="2655876" y="210796"/>
              </a:moveTo>
              <a:arcTo wR="1808515" hR="1808515" stAng="17876374" swAng="2506747"/>
            </a:path>
          </a:pathLst>
        </a:custGeom>
        <a:noFill/>
        <a:ln w="38100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2BF06-56B9-42DA-ACB2-BC8E3A5F2C5D}">
      <dsp:nvSpPr>
        <dsp:cNvPr id="0" name=""/>
        <dsp:cNvSpPr/>
      </dsp:nvSpPr>
      <dsp:spPr>
        <a:xfrm>
          <a:off x="5423866" y="1809166"/>
          <a:ext cx="1684697" cy="1095053"/>
        </a:xfrm>
        <a:prstGeom prst="roundRect">
          <a:avLst/>
        </a:prstGeom>
        <a:solidFill>
          <a:srgbClr val="009999">
            <a:alpha val="30196"/>
          </a:srgbClr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/>
              </a:solidFill>
            </a:rPr>
            <a:t>NSK 2</a:t>
          </a:r>
          <a:endParaRPr lang="cs-CZ" sz="2800" b="1" kern="1200" dirty="0">
            <a:solidFill>
              <a:schemeClr val="tx1"/>
            </a:solidFill>
          </a:endParaRPr>
        </a:p>
      </dsp:txBody>
      <dsp:txXfrm>
        <a:off x="5477322" y="1862622"/>
        <a:ext cx="1577785" cy="988141"/>
      </dsp:txXfrm>
    </dsp:sp>
    <dsp:sp modelId="{C1914405-6F25-44EC-A67F-1D8EA60B1E57}">
      <dsp:nvSpPr>
        <dsp:cNvPr id="0" name=""/>
        <dsp:cNvSpPr/>
      </dsp:nvSpPr>
      <dsp:spPr>
        <a:xfrm>
          <a:off x="2649184" y="548178"/>
          <a:ext cx="3617030" cy="3617030"/>
        </a:xfrm>
        <a:custGeom>
          <a:avLst/>
          <a:gdLst/>
          <a:ahLst/>
          <a:cxnLst/>
          <a:rect l="0" t="0" r="0" b="0"/>
          <a:pathLst>
            <a:path>
              <a:moveTo>
                <a:pt x="3528369" y="2367824"/>
              </a:moveTo>
              <a:arcTo wR="1808515" hR="1808515" stAng="1080894" swAng="2354018"/>
            </a:path>
          </a:pathLst>
        </a:custGeom>
        <a:noFill/>
        <a:ln w="38100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AC145-0A70-48B0-AC88-1A0D917FC919}">
      <dsp:nvSpPr>
        <dsp:cNvPr id="0" name=""/>
        <dsp:cNvSpPr/>
      </dsp:nvSpPr>
      <dsp:spPr>
        <a:xfrm>
          <a:off x="3489731" y="3617681"/>
          <a:ext cx="1935936" cy="109505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KONCEPT</a:t>
          </a:r>
          <a:endParaRPr lang="cs-CZ" sz="2400" b="1" kern="1200" dirty="0"/>
        </a:p>
      </dsp:txBody>
      <dsp:txXfrm>
        <a:off x="3543187" y="3671137"/>
        <a:ext cx="1829024" cy="988141"/>
      </dsp:txXfrm>
    </dsp:sp>
    <dsp:sp modelId="{AE590BD7-63B4-482D-A6BC-9D1235B8451E}">
      <dsp:nvSpPr>
        <dsp:cNvPr id="0" name=""/>
        <dsp:cNvSpPr/>
      </dsp:nvSpPr>
      <dsp:spPr>
        <a:xfrm>
          <a:off x="2649184" y="548178"/>
          <a:ext cx="3617030" cy="3617030"/>
        </a:xfrm>
        <a:custGeom>
          <a:avLst/>
          <a:gdLst/>
          <a:ahLst/>
          <a:cxnLst/>
          <a:rect l="0" t="0" r="0" b="0"/>
          <a:pathLst>
            <a:path>
              <a:moveTo>
                <a:pt x="830115" y="3329521"/>
              </a:moveTo>
              <a:arcTo wR="1808515" hR="1808515" stAng="7365088" swAng="2354018"/>
            </a:path>
          </a:pathLst>
        </a:custGeom>
        <a:noFill/>
        <a:ln w="38100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96F09-3953-42A8-B19E-7E3E7F8BD0E4}">
      <dsp:nvSpPr>
        <dsp:cNvPr id="0" name=""/>
        <dsp:cNvSpPr/>
      </dsp:nvSpPr>
      <dsp:spPr>
        <a:xfrm>
          <a:off x="1806836" y="1809166"/>
          <a:ext cx="1684697" cy="1095053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bg1"/>
              </a:solidFill>
            </a:rPr>
            <a:t>NZZ 2</a:t>
          </a:r>
          <a:endParaRPr lang="cs-CZ" sz="2800" b="1" kern="1200" dirty="0">
            <a:solidFill>
              <a:schemeClr val="bg1"/>
            </a:solidFill>
          </a:endParaRPr>
        </a:p>
      </dsp:txBody>
      <dsp:txXfrm>
        <a:off x="1860292" y="1862622"/>
        <a:ext cx="1577785" cy="988141"/>
      </dsp:txXfrm>
    </dsp:sp>
    <dsp:sp modelId="{BD29A9E7-5757-4F6B-978F-7C6DDA2CF380}">
      <dsp:nvSpPr>
        <dsp:cNvPr id="0" name=""/>
        <dsp:cNvSpPr/>
      </dsp:nvSpPr>
      <dsp:spPr>
        <a:xfrm>
          <a:off x="2626962" y="613757"/>
          <a:ext cx="3617030" cy="3617030"/>
        </a:xfrm>
        <a:custGeom>
          <a:avLst/>
          <a:gdLst/>
          <a:ahLst/>
          <a:cxnLst/>
          <a:rect l="0" t="0" r="0" b="0"/>
          <a:pathLst>
            <a:path>
              <a:moveTo>
                <a:pt x="111715" y="1182738"/>
              </a:moveTo>
              <a:arcTo wR="1808515" hR="1808515" stAng="12014634" swAng="2575991"/>
            </a:path>
          </a:pathLst>
        </a:custGeom>
        <a:noFill/>
        <a:ln w="38100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9607E618-36BD-43D2-9628-E3DA8B7CBFF3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56A1A4DE-B00D-462B-A536-8C4B3CBA58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2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2C3729FB-490A-4760-98CB-4F38AEE60857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2583" tIns="46292" rIns="92583" bIns="4629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68AD4A57-1FAC-48AC-86E9-507120C498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1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Doplnit logy všech 3. projektů UNIV, </a:t>
            </a:r>
            <a:r>
              <a:rPr lang="cs-CZ" dirty="0" err="1" smtClean="0"/>
              <a:t>UNIV</a:t>
            </a:r>
            <a:r>
              <a:rPr lang="cs-CZ" dirty="0" smtClean="0"/>
              <a:t> 2 KRAJE, UNIV 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96" y="1916832"/>
            <a:ext cx="8746554" cy="2448272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6496" y="4509120"/>
            <a:ext cx="8003604" cy="11296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 smtClean="0"/>
              <a:t>31. ledna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1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5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51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2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76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29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1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7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10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B605-DCF6-412B-BD5B-C8550A469949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59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bydzovska@nuv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16496" y="1268760"/>
            <a:ext cx="8746554" cy="1656184"/>
          </a:xfrm>
        </p:spPr>
        <p:txBody>
          <a:bodyPr/>
          <a:lstStyle/>
          <a:p>
            <a:pPr algn="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 UNIV 3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6496" y="3140968"/>
            <a:ext cx="8712968" cy="2497832"/>
          </a:xfrm>
        </p:spPr>
        <p:txBody>
          <a:bodyPr>
            <a:normAutofit fontScale="47500" lnSpcReduction="20000"/>
          </a:bodyPr>
          <a:lstStyle/>
          <a:p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r"/>
            <a:r>
              <a:rPr lang="cs-CZ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 procesů uznávání</a:t>
            </a:r>
          </a:p>
          <a:p>
            <a:pPr marL="514350" indent="-514350" algn="r"/>
            <a:endParaRPr lang="cs-CZ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r"/>
            <a:r>
              <a:rPr lang="cs-CZ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 Bydžovská</a:t>
            </a:r>
          </a:p>
          <a:p>
            <a:pPr marL="514350" indent="-514350" algn="r"/>
            <a:endParaRPr lang="cs-CZ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Tematická  konference  projektu UNIV 3</a:t>
            </a:r>
          </a:p>
          <a:p>
            <a:pPr marL="514350" indent="-514350" algn="r"/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PLZEŇ  26. – 27. 9. 2013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8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ZAPOJENÍ  VI – PILOTNÍ  OVĚŘOVÁNÍ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6833964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2012 - 2013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účastníci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semináře pro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průvodce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účastníci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semináře pro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hodnotitele</a:t>
            </a:r>
          </a:p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školy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přihlášené k PO</a:t>
            </a: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7401272" y="1600201"/>
            <a:ext cx="2009428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501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1 113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183/345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507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94122"/>
          </a:xfrm>
        </p:spPr>
        <p:txBody>
          <a:bodyPr>
            <a:normAutofit fontScale="90000"/>
          </a:bodyPr>
          <a:lstStyle/>
          <a:p>
            <a:pPr lvl="0" algn="r"/>
            <a: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ZAPOJENÍ  VI – PILOTNÍ  OVĚŘOVÁNÍ </a:t>
            </a: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možnost zapojení až tří škol na ověření jedné PK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využitelnost konkrétního zadání zkoušky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ověření procesu uznávání 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zpětná vazba pro NSK</a:t>
            </a:r>
          </a:p>
          <a:p>
            <a:pPr>
              <a:buFont typeface="Wingdings" pitchFamily="2" charset="2"/>
              <a:buChar char="q"/>
            </a:pPr>
            <a:endParaRPr lang="cs-CZ" sz="2800" dirty="0"/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32520" y="1844824"/>
            <a:ext cx="1152128" cy="1090447"/>
            <a:chOff x="1417" y="3217"/>
            <a:chExt cx="1253" cy="1265"/>
          </a:xfrm>
        </p:grpSpPr>
        <p:sp>
          <p:nvSpPr>
            <p:cNvPr id="5" name="Freeform 7"/>
            <p:cNvSpPr>
              <a:spLocks noChangeAspect="1"/>
            </p:cNvSpPr>
            <p:nvPr/>
          </p:nvSpPr>
          <p:spPr bwMode="auto">
            <a:xfrm>
              <a:off x="1417" y="3217"/>
              <a:ext cx="1253" cy="1265"/>
            </a:xfrm>
            <a:custGeom>
              <a:avLst/>
              <a:gdLst/>
              <a:ahLst/>
              <a:cxnLst>
                <a:cxn ang="0">
                  <a:pos x="0" y="633"/>
                </a:cxn>
                <a:cxn ang="0">
                  <a:pos x="11" y="758"/>
                </a:cxn>
                <a:cxn ang="0">
                  <a:pos x="48" y="879"/>
                </a:cxn>
                <a:cxn ang="0">
                  <a:pos x="105" y="985"/>
                </a:cxn>
                <a:cxn ang="0">
                  <a:pos x="184" y="1080"/>
                </a:cxn>
                <a:cxn ang="0">
                  <a:pos x="274" y="1156"/>
                </a:cxn>
                <a:cxn ang="0">
                  <a:pos x="384" y="1216"/>
                </a:cxn>
                <a:cxn ang="0">
                  <a:pos x="500" y="1250"/>
                </a:cxn>
                <a:cxn ang="0">
                  <a:pos x="625" y="1265"/>
                </a:cxn>
                <a:cxn ang="0">
                  <a:pos x="689" y="1262"/>
                </a:cxn>
                <a:cxn ang="0">
                  <a:pos x="813" y="1235"/>
                </a:cxn>
                <a:cxn ang="0">
                  <a:pos x="926" y="1186"/>
                </a:cxn>
                <a:cxn ang="0">
                  <a:pos x="1028" y="1121"/>
                </a:cxn>
                <a:cxn ang="0">
                  <a:pos x="1110" y="1034"/>
                </a:cxn>
                <a:cxn ang="0">
                  <a:pos x="1178" y="932"/>
                </a:cxn>
                <a:cxn ang="0">
                  <a:pos x="1227" y="818"/>
                </a:cxn>
                <a:cxn ang="0">
                  <a:pos x="1250" y="697"/>
                </a:cxn>
                <a:cxn ang="0">
                  <a:pos x="1253" y="633"/>
                </a:cxn>
                <a:cxn ang="0">
                  <a:pos x="1242" y="504"/>
                </a:cxn>
                <a:cxn ang="0">
                  <a:pos x="1205" y="386"/>
                </a:cxn>
                <a:cxn ang="0">
                  <a:pos x="1148" y="280"/>
                </a:cxn>
                <a:cxn ang="0">
                  <a:pos x="1069" y="185"/>
                </a:cxn>
                <a:cxn ang="0">
                  <a:pos x="979" y="109"/>
                </a:cxn>
                <a:cxn ang="0">
                  <a:pos x="869" y="49"/>
                </a:cxn>
                <a:cxn ang="0">
                  <a:pos x="753" y="11"/>
                </a:cxn>
                <a:cxn ang="0">
                  <a:pos x="625" y="0"/>
                </a:cxn>
                <a:cxn ang="0">
                  <a:pos x="561" y="3"/>
                </a:cxn>
                <a:cxn ang="0">
                  <a:pos x="440" y="30"/>
                </a:cxn>
                <a:cxn ang="0">
                  <a:pos x="327" y="75"/>
                </a:cxn>
                <a:cxn ang="0">
                  <a:pos x="225" y="144"/>
                </a:cxn>
                <a:cxn ang="0">
                  <a:pos x="143" y="231"/>
                </a:cxn>
                <a:cxn ang="0">
                  <a:pos x="75" y="329"/>
                </a:cxn>
                <a:cxn ang="0">
                  <a:pos x="26" y="443"/>
                </a:cxn>
                <a:cxn ang="0">
                  <a:pos x="0" y="568"/>
                </a:cxn>
                <a:cxn ang="0">
                  <a:pos x="0" y="633"/>
                </a:cxn>
              </a:cxnLst>
              <a:rect l="0" t="0" r="r" b="b"/>
              <a:pathLst>
                <a:path w="1253" h="1265">
                  <a:moveTo>
                    <a:pt x="0" y="633"/>
                  </a:moveTo>
                  <a:lnTo>
                    <a:pt x="0" y="633"/>
                  </a:lnTo>
                  <a:lnTo>
                    <a:pt x="0" y="697"/>
                  </a:lnTo>
                  <a:lnTo>
                    <a:pt x="11" y="758"/>
                  </a:lnTo>
                  <a:lnTo>
                    <a:pt x="26" y="818"/>
                  </a:lnTo>
                  <a:lnTo>
                    <a:pt x="48" y="879"/>
                  </a:lnTo>
                  <a:lnTo>
                    <a:pt x="75" y="932"/>
                  </a:lnTo>
                  <a:lnTo>
                    <a:pt x="105" y="985"/>
                  </a:lnTo>
                  <a:lnTo>
                    <a:pt x="143" y="1034"/>
                  </a:lnTo>
                  <a:lnTo>
                    <a:pt x="184" y="1080"/>
                  </a:lnTo>
                  <a:lnTo>
                    <a:pt x="225" y="1121"/>
                  </a:lnTo>
                  <a:lnTo>
                    <a:pt x="274" y="1156"/>
                  </a:lnTo>
                  <a:lnTo>
                    <a:pt x="327" y="1186"/>
                  </a:lnTo>
                  <a:lnTo>
                    <a:pt x="384" y="1216"/>
                  </a:lnTo>
                  <a:lnTo>
                    <a:pt x="440" y="1235"/>
                  </a:lnTo>
                  <a:lnTo>
                    <a:pt x="500" y="1250"/>
                  </a:lnTo>
                  <a:lnTo>
                    <a:pt x="561" y="1262"/>
                  </a:lnTo>
                  <a:lnTo>
                    <a:pt x="625" y="1265"/>
                  </a:lnTo>
                  <a:lnTo>
                    <a:pt x="625" y="1265"/>
                  </a:lnTo>
                  <a:lnTo>
                    <a:pt x="689" y="1262"/>
                  </a:lnTo>
                  <a:lnTo>
                    <a:pt x="753" y="1250"/>
                  </a:lnTo>
                  <a:lnTo>
                    <a:pt x="813" y="1235"/>
                  </a:lnTo>
                  <a:lnTo>
                    <a:pt x="869" y="1216"/>
                  </a:lnTo>
                  <a:lnTo>
                    <a:pt x="926" y="1186"/>
                  </a:lnTo>
                  <a:lnTo>
                    <a:pt x="979" y="1156"/>
                  </a:lnTo>
                  <a:lnTo>
                    <a:pt x="1028" y="1121"/>
                  </a:lnTo>
                  <a:lnTo>
                    <a:pt x="1069" y="1080"/>
                  </a:lnTo>
                  <a:lnTo>
                    <a:pt x="1110" y="1034"/>
                  </a:lnTo>
                  <a:lnTo>
                    <a:pt x="1148" y="985"/>
                  </a:lnTo>
                  <a:lnTo>
                    <a:pt x="1178" y="932"/>
                  </a:lnTo>
                  <a:lnTo>
                    <a:pt x="1205" y="879"/>
                  </a:lnTo>
                  <a:lnTo>
                    <a:pt x="1227" y="818"/>
                  </a:lnTo>
                  <a:lnTo>
                    <a:pt x="1242" y="758"/>
                  </a:lnTo>
                  <a:lnTo>
                    <a:pt x="1250" y="697"/>
                  </a:lnTo>
                  <a:lnTo>
                    <a:pt x="1253" y="633"/>
                  </a:lnTo>
                  <a:lnTo>
                    <a:pt x="1253" y="633"/>
                  </a:lnTo>
                  <a:lnTo>
                    <a:pt x="1250" y="568"/>
                  </a:lnTo>
                  <a:lnTo>
                    <a:pt x="1242" y="504"/>
                  </a:lnTo>
                  <a:lnTo>
                    <a:pt x="1227" y="443"/>
                  </a:lnTo>
                  <a:lnTo>
                    <a:pt x="1205" y="386"/>
                  </a:lnTo>
                  <a:lnTo>
                    <a:pt x="1178" y="329"/>
                  </a:lnTo>
                  <a:lnTo>
                    <a:pt x="1148" y="280"/>
                  </a:lnTo>
                  <a:lnTo>
                    <a:pt x="1110" y="231"/>
                  </a:lnTo>
                  <a:lnTo>
                    <a:pt x="1069" y="185"/>
                  </a:lnTo>
                  <a:lnTo>
                    <a:pt x="1028" y="144"/>
                  </a:lnTo>
                  <a:lnTo>
                    <a:pt x="979" y="109"/>
                  </a:lnTo>
                  <a:lnTo>
                    <a:pt x="926" y="75"/>
                  </a:lnTo>
                  <a:lnTo>
                    <a:pt x="869" y="49"/>
                  </a:lnTo>
                  <a:lnTo>
                    <a:pt x="813" y="30"/>
                  </a:lnTo>
                  <a:lnTo>
                    <a:pt x="753" y="11"/>
                  </a:lnTo>
                  <a:lnTo>
                    <a:pt x="689" y="3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61" y="3"/>
                  </a:lnTo>
                  <a:lnTo>
                    <a:pt x="500" y="11"/>
                  </a:lnTo>
                  <a:lnTo>
                    <a:pt x="440" y="30"/>
                  </a:lnTo>
                  <a:lnTo>
                    <a:pt x="384" y="49"/>
                  </a:lnTo>
                  <a:lnTo>
                    <a:pt x="327" y="75"/>
                  </a:lnTo>
                  <a:lnTo>
                    <a:pt x="274" y="109"/>
                  </a:lnTo>
                  <a:lnTo>
                    <a:pt x="225" y="144"/>
                  </a:lnTo>
                  <a:lnTo>
                    <a:pt x="184" y="185"/>
                  </a:lnTo>
                  <a:lnTo>
                    <a:pt x="143" y="231"/>
                  </a:lnTo>
                  <a:lnTo>
                    <a:pt x="105" y="280"/>
                  </a:lnTo>
                  <a:lnTo>
                    <a:pt x="75" y="329"/>
                  </a:lnTo>
                  <a:lnTo>
                    <a:pt x="48" y="386"/>
                  </a:lnTo>
                  <a:lnTo>
                    <a:pt x="26" y="443"/>
                  </a:lnTo>
                  <a:lnTo>
                    <a:pt x="11" y="504"/>
                  </a:lnTo>
                  <a:lnTo>
                    <a:pt x="0" y="568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6" name="Freeform 8"/>
            <p:cNvSpPr>
              <a:spLocks noChangeAspect="1"/>
            </p:cNvSpPr>
            <p:nvPr/>
          </p:nvSpPr>
          <p:spPr bwMode="auto">
            <a:xfrm>
              <a:off x="1454" y="3254"/>
              <a:ext cx="1179" cy="1191"/>
            </a:xfrm>
            <a:custGeom>
              <a:avLst/>
              <a:gdLst/>
              <a:ahLst/>
              <a:cxnLst>
                <a:cxn ang="0">
                  <a:pos x="1179" y="596"/>
                </a:cxn>
                <a:cxn ang="0">
                  <a:pos x="1168" y="713"/>
                </a:cxn>
                <a:cxn ang="0">
                  <a:pos x="1134" y="827"/>
                </a:cxn>
                <a:cxn ang="0">
                  <a:pos x="1077" y="929"/>
                </a:cxn>
                <a:cxn ang="0">
                  <a:pos x="1006" y="1016"/>
                </a:cxn>
                <a:cxn ang="0">
                  <a:pos x="919" y="1088"/>
                </a:cxn>
                <a:cxn ang="0">
                  <a:pos x="817" y="1141"/>
                </a:cxn>
                <a:cxn ang="0">
                  <a:pos x="708" y="1175"/>
                </a:cxn>
                <a:cxn ang="0">
                  <a:pos x="588" y="1191"/>
                </a:cxn>
                <a:cxn ang="0">
                  <a:pos x="527" y="1187"/>
                </a:cxn>
                <a:cxn ang="0">
                  <a:pos x="414" y="1164"/>
                </a:cxn>
                <a:cxn ang="0">
                  <a:pos x="309" y="1119"/>
                </a:cxn>
                <a:cxn ang="0">
                  <a:pos x="215" y="1054"/>
                </a:cxn>
                <a:cxn ang="0">
                  <a:pos x="132" y="974"/>
                </a:cxn>
                <a:cxn ang="0">
                  <a:pos x="72" y="880"/>
                </a:cxn>
                <a:cxn ang="0">
                  <a:pos x="27" y="770"/>
                </a:cxn>
                <a:cxn ang="0">
                  <a:pos x="0" y="656"/>
                </a:cxn>
                <a:cxn ang="0">
                  <a:pos x="0" y="596"/>
                </a:cxn>
                <a:cxn ang="0">
                  <a:pos x="11" y="474"/>
                </a:cxn>
                <a:cxn ang="0">
                  <a:pos x="45" y="364"/>
                </a:cxn>
                <a:cxn ang="0">
                  <a:pos x="98" y="262"/>
                </a:cxn>
                <a:cxn ang="0">
                  <a:pos x="173" y="175"/>
                </a:cxn>
                <a:cxn ang="0">
                  <a:pos x="260" y="103"/>
                </a:cxn>
                <a:cxn ang="0">
                  <a:pos x="358" y="46"/>
                </a:cxn>
                <a:cxn ang="0">
                  <a:pos x="471" y="12"/>
                </a:cxn>
                <a:cxn ang="0">
                  <a:pos x="588" y="0"/>
                </a:cxn>
                <a:cxn ang="0">
                  <a:pos x="648" y="4"/>
                </a:cxn>
                <a:cxn ang="0">
                  <a:pos x="765" y="27"/>
                </a:cxn>
                <a:cxn ang="0">
                  <a:pos x="870" y="72"/>
                </a:cxn>
                <a:cxn ang="0">
                  <a:pos x="964" y="137"/>
                </a:cxn>
                <a:cxn ang="0">
                  <a:pos x="1043" y="217"/>
                </a:cxn>
                <a:cxn ang="0">
                  <a:pos x="1107" y="311"/>
                </a:cxn>
                <a:cxn ang="0">
                  <a:pos x="1152" y="417"/>
                </a:cxn>
                <a:cxn ang="0">
                  <a:pos x="1175" y="535"/>
                </a:cxn>
                <a:cxn ang="0">
                  <a:pos x="1179" y="596"/>
                </a:cxn>
              </a:cxnLst>
              <a:rect l="0" t="0" r="r" b="b"/>
              <a:pathLst>
                <a:path w="1179" h="1191">
                  <a:moveTo>
                    <a:pt x="1179" y="596"/>
                  </a:moveTo>
                  <a:lnTo>
                    <a:pt x="1179" y="596"/>
                  </a:lnTo>
                  <a:lnTo>
                    <a:pt x="1175" y="656"/>
                  </a:lnTo>
                  <a:lnTo>
                    <a:pt x="1168" y="713"/>
                  </a:lnTo>
                  <a:lnTo>
                    <a:pt x="1152" y="770"/>
                  </a:lnTo>
                  <a:lnTo>
                    <a:pt x="1134" y="827"/>
                  </a:lnTo>
                  <a:lnTo>
                    <a:pt x="1107" y="880"/>
                  </a:lnTo>
                  <a:lnTo>
                    <a:pt x="1077" y="929"/>
                  </a:lnTo>
                  <a:lnTo>
                    <a:pt x="1043" y="974"/>
                  </a:lnTo>
                  <a:lnTo>
                    <a:pt x="1006" y="1016"/>
                  </a:lnTo>
                  <a:lnTo>
                    <a:pt x="964" y="1054"/>
                  </a:lnTo>
                  <a:lnTo>
                    <a:pt x="919" y="1088"/>
                  </a:lnTo>
                  <a:lnTo>
                    <a:pt x="870" y="1119"/>
                  </a:lnTo>
                  <a:lnTo>
                    <a:pt x="817" y="1141"/>
                  </a:lnTo>
                  <a:lnTo>
                    <a:pt x="765" y="1164"/>
                  </a:lnTo>
                  <a:lnTo>
                    <a:pt x="708" y="1175"/>
                  </a:lnTo>
                  <a:lnTo>
                    <a:pt x="648" y="1187"/>
                  </a:lnTo>
                  <a:lnTo>
                    <a:pt x="588" y="1191"/>
                  </a:lnTo>
                  <a:lnTo>
                    <a:pt x="588" y="1191"/>
                  </a:lnTo>
                  <a:lnTo>
                    <a:pt x="527" y="1187"/>
                  </a:lnTo>
                  <a:lnTo>
                    <a:pt x="471" y="1175"/>
                  </a:lnTo>
                  <a:lnTo>
                    <a:pt x="414" y="1164"/>
                  </a:lnTo>
                  <a:lnTo>
                    <a:pt x="358" y="1141"/>
                  </a:lnTo>
                  <a:lnTo>
                    <a:pt x="309" y="1119"/>
                  </a:lnTo>
                  <a:lnTo>
                    <a:pt x="260" y="1088"/>
                  </a:lnTo>
                  <a:lnTo>
                    <a:pt x="215" y="1054"/>
                  </a:lnTo>
                  <a:lnTo>
                    <a:pt x="173" y="1016"/>
                  </a:lnTo>
                  <a:lnTo>
                    <a:pt x="132" y="974"/>
                  </a:lnTo>
                  <a:lnTo>
                    <a:pt x="98" y="929"/>
                  </a:lnTo>
                  <a:lnTo>
                    <a:pt x="72" y="880"/>
                  </a:lnTo>
                  <a:lnTo>
                    <a:pt x="45" y="827"/>
                  </a:lnTo>
                  <a:lnTo>
                    <a:pt x="27" y="770"/>
                  </a:lnTo>
                  <a:lnTo>
                    <a:pt x="11" y="713"/>
                  </a:lnTo>
                  <a:lnTo>
                    <a:pt x="0" y="65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35"/>
                  </a:lnTo>
                  <a:lnTo>
                    <a:pt x="11" y="474"/>
                  </a:lnTo>
                  <a:lnTo>
                    <a:pt x="27" y="417"/>
                  </a:lnTo>
                  <a:lnTo>
                    <a:pt x="45" y="364"/>
                  </a:lnTo>
                  <a:lnTo>
                    <a:pt x="72" y="311"/>
                  </a:lnTo>
                  <a:lnTo>
                    <a:pt x="98" y="262"/>
                  </a:lnTo>
                  <a:lnTo>
                    <a:pt x="132" y="217"/>
                  </a:lnTo>
                  <a:lnTo>
                    <a:pt x="173" y="175"/>
                  </a:lnTo>
                  <a:lnTo>
                    <a:pt x="215" y="137"/>
                  </a:lnTo>
                  <a:lnTo>
                    <a:pt x="260" y="103"/>
                  </a:lnTo>
                  <a:lnTo>
                    <a:pt x="309" y="72"/>
                  </a:lnTo>
                  <a:lnTo>
                    <a:pt x="358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7" y="4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648" y="4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7" y="46"/>
                  </a:lnTo>
                  <a:lnTo>
                    <a:pt x="870" y="72"/>
                  </a:lnTo>
                  <a:lnTo>
                    <a:pt x="919" y="103"/>
                  </a:lnTo>
                  <a:lnTo>
                    <a:pt x="964" y="137"/>
                  </a:lnTo>
                  <a:lnTo>
                    <a:pt x="1006" y="175"/>
                  </a:lnTo>
                  <a:lnTo>
                    <a:pt x="1043" y="217"/>
                  </a:lnTo>
                  <a:lnTo>
                    <a:pt x="1077" y="262"/>
                  </a:lnTo>
                  <a:lnTo>
                    <a:pt x="1107" y="311"/>
                  </a:lnTo>
                  <a:lnTo>
                    <a:pt x="1134" y="364"/>
                  </a:lnTo>
                  <a:lnTo>
                    <a:pt x="1152" y="417"/>
                  </a:lnTo>
                  <a:lnTo>
                    <a:pt x="1168" y="474"/>
                  </a:lnTo>
                  <a:lnTo>
                    <a:pt x="1175" y="535"/>
                  </a:lnTo>
                  <a:lnTo>
                    <a:pt x="1179" y="596"/>
                  </a:lnTo>
                  <a:lnTo>
                    <a:pt x="1179" y="59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7" name="Freeform 9"/>
            <p:cNvSpPr>
              <a:spLocks noChangeAspect="1"/>
            </p:cNvSpPr>
            <p:nvPr/>
          </p:nvSpPr>
          <p:spPr bwMode="auto">
            <a:xfrm>
              <a:off x="2109" y="3849"/>
              <a:ext cx="26" cy="3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4" y="30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7" h="37">
                  <a:moveTo>
                    <a:pt x="0" y="15"/>
                  </a:moveTo>
                  <a:lnTo>
                    <a:pt x="0" y="15"/>
                  </a:lnTo>
                  <a:lnTo>
                    <a:pt x="4" y="30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8" name="Freeform 10"/>
            <p:cNvSpPr>
              <a:spLocks noChangeAspect="1"/>
            </p:cNvSpPr>
            <p:nvPr/>
          </p:nvSpPr>
          <p:spPr bwMode="auto">
            <a:xfrm>
              <a:off x="1480" y="3724"/>
              <a:ext cx="332" cy="37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3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308" y="23"/>
                </a:cxn>
                <a:cxn ang="0">
                  <a:pos x="308" y="23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90"/>
                </a:cxn>
                <a:cxn ang="0">
                  <a:pos x="305" y="190"/>
                </a:cxn>
                <a:cxn ang="0">
                  <a:pos x="301" y="376"/>
                </a:cxn>
                <a:cxn ang="0">
                  <a:pos x="301" y="376"/>
                </a:cxn>
                <a:cxn ang="0">
                  <a:pos x="323" y="376"/>
                </a:cxn>
                <a:cxn ang="0">
                  <a:pos x="323" y="376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0"/>
                </a:cxn>
                <a:cxn ang="0">
                  <a:pos x="327" y="160"/>
                </a:cxn>
                <a:cxn ang="0">
                  <a:pos x="331" y="0"/>
                </a:cxn>
                <a:cxn ang="0">
                  <a:pos x="331" y="0"/>
                </a:cxn>
              </a:cxnLst>
              <a:rect l="0" t="0" r="r" b="b"/>
              <a:pathLst>
                <a:path w="331" h="376">
                  <a:moveTo>
                    <a:pt x="331" y="0"/>
                  </a:moveTo>
                  <a:lnTo>
                    <a:pt x="3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23" y="376"/>
                  </a:lnTo>
                  <a:lnTo>
                    <a:pt x="323" y="376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9" name="Freeform 11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9" y="68"/>
                </a:cxn>
                <a:cxn ang="0">
                  <a:pos x="11" y="106"/>
                </a:cxn>
                <a:cxn ang="0">
                  <a:pos x="0" y="182"/>
                </a:cxn>
                <a:cxn ang="0">
                  <a:pos x="0" y="224"/>
                </a:cxn>
                <a:cxn ang="0">
                  <a:pos x="4" y="299"/>
                </a:cxn>
                <a:cxn ang="0">
                  <a:pos x="19" y="371"/>
                </a:cxn>
                <a:cxn ang="0">
                  <a:pos x="42" y="443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1" y="106"/>
                  </a:lnTo>
                  <a:lnTo>
                    <a:pt x="4" y="144"/>
                  </a:lnTo>
                  <a:lnTo>
                    <a:pt x="0" y="18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4" y="299"/>
                  </a:lnTo>
                  <a:lnTo>
                    <a:pt x="8" y="337"/>
                  </a:lnTo>
                  <a:lnTo>
                    <a:pt x="19" y="371"/>
                  </a:lnTo>
                  <a:lnTo>
                    <a:pt x="27" y="409"/>
                  </a:lnTo>
                  <a:lnTo>
                    <a:pt x="42" y="443"/>
                  </a:lnTo>
                  <a:lnTo>
                    <a:pt x="72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0" name="Freeform 12"/>
            <p:cNvSpPr>
              <a:spLocks noChangeAspect="1"/>
            </p:cNvSpPr>
            <p:nvPr/>
          </p:nvSpPr>
          <p:spPr bwMode="auto">
            <a:xfrm>
              <a:off x="1454" y="3603"/>
              <a:ext cx="1110" cy="553"/>
            </a:xfrm>
            <a:custGeom>
              <a:avLst/>
              <a:gdLst/>
              <a:ahLst/>
              <a:cxnLst>
                <a:cxn ang="0">
                  <a:pos x="403" y="527"/>
                </a:cxn>
                <a:cxn ang="0">
                  <a:pos x="456" y="531"/>
                </a:cxn>
                <a:cxn ang="0">
                  <a:pos x="509" y="523"/>
                </a:cxn>
                <a:cxn ang="0">
                  <a:pos x="584" y="512"/>
                </a:cxn>
                <a:cxn ang="0">
                  <a:pos x="588" y="512"/>
                </a:cxn>
                <a:cxn ang="0">
                  <a:pos x="670" y="516"/>
                </a:cxn>
                <a:cxn ang="0">
                  <a:pos x="682" y="527"/>
                </a:cxn>
                <a:cxn ang="0">
                  <a:pos x="761" y="538"/>
                </a:cxn>
                <a:cxn ang="0">
                  <a:pos x="780" y="535"/>
                </a:cxn>
                <a:cxn ang="0">
                  <a:pos x="802" y="516"/>
                </a:cxn>
                <a:cxn ang="0">
                  <a:pos x="802" y="516"/>
                </a:cxn>
                <a:cxn ang="0">
                  <a:pos x="821" y="489"/>
                </a:cxn>
                <a:cxn ang="0">
                  <a:pos x="829" y="478"/>
                </a:cxn>
                <a:cxn ang="0">
                  <a:pos x="836" y="466"/>
                </a:cxn>
                <a:cxn ang="0">
                  <a:pos x="844" y="447"/>
                </a:cxn>
                <a:cxn ang="0">
                  <a:pos x="874" y="425"/>
                </a:cxn>
                <a:cxn ang="0">
                  <a:pos x="893" y="387"/>
                </a:cxn>
                <a:cxn ang="0">
                  <a:pos x="908" y="349"/>
                </a:cxn>
                <a:cxn ang="0">
                  <a:pos x="908" y="345"/>
                </a:cxn>
                <a:cxn ang="0">
                  <a:pos x="908" y="334"/>
                </a:cxn>
                <a:cxn ang="0">
                  <a:pos x="908" y="319"/>
                </a:cxn>
                <a:cxn ang="0">
                  <a:pos x="904" y="307"/>
                </a:cxn>
                <a:cxn ang="0">
                  <a:pos x="927" y="284"/>
                </a:cxn>
                <a:cxn ang="0">
                  <a:pos x="938" y="262"/>
                </a:cxn>
                <a:cxn ang="0">
                  <a:pos x="942" y="209"/>
                </a:cxn>
                <a:cxn ang="0">
                  <a:pos x="942" y="212"/>
                </a:cxn>
                <a:cxn ang="0">
                  <a:pos x="945" y="201"/>
                </a:cxn>
                <a:cxn ang="0">
                  <a:pos x="938" y="178"/>
                </a:cxn>
                <a:cxn ang="0">
                  <a:pos x="1043" y="171"/>
                </a:cxn>
                <a:cxn ang="0">
                  <a:pos x="1043" y="171"/>
                </a:cxn>
                <a:cxn ang="0">
                  <a:pos x="1073" y="163"/>
                </a:cxn>
                <a:cxn ang="0">
                  <a:pos x="1092" y="144"/>
                </a:cxn>
                <a:cxn ang="0">
                  <a:pos x="1107" y="118"/>
                </a:cxn>
                <a:cxn ang="0">
                  <a:pos x="1111" y="91"/>
                </a:cxn>
                <a:cxn ang="0">
                  <a:pos x="1111" y="87"/>
                </a:cxn>
                <a:cxn ang="0">
                  <a:pos x="1107" y="61"/>
                </a:cxn>
                <a:cxn ang="0">
                  <a:pos x="1085" y="27"/>
                </a:cxn>
                <a:cxn ang="0">
                  <a:pos x="1062" y="12"/>
                </a:cxn>
                <a:cxn ang="0">
                  <a:pos x="1043" y="8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73" y="0"/>
                </a:cxn>
                <a:cxn ang="0">
                  <a:pos x="565" y="4"/>
                </a:cxn>
                <a:cxn ang="0">
                  <a:pos x="520" y="15"/>
                </a:cxn>
                <a:cxn ang="0">
                  <a:pos x="403" y="68"/>
                </a:cxn>
                <a:cxn ang="0">
                  <a:pos x="27" y="68"/>
                </a:cxn>
                <a:cxn ang="0">
                  <a:pos x="15" y="114"/>
                </a:cxn>
                <a:cxn ang="0">
                  <a:pos x="0" y="201"/>
                </a:cxn>
                <a:cxn ang="0">
                  <a:pos x="0" y="247"/>
                </a:cxn>
                <a:cxn ang="0">
                  <a:pos x="4" y="330"/>
                </a:cxn>
                <a:cxn ang="0">
                  <a:pos x="23" y="409"/>
                </a:cxn>
                <a:cxn ang="0">
                  <a:pos x="49" y="481"/>
                </a:cxn>
                <a:cxn ang="0">
                  <a:pos x="83" y="553"/>
                </a:cxn>
                <a:cxn ang="0">
                  <a:pos x="403" y="550"/>
                </a:cxn>
                <a:cxn ang="0">
                  <a:pos x="403" y="527"/>
                </a:cxn>
              </a:cxnLst>
              <a:rect l="0" t="0" r="r" b="b"/>
              <a:pathLst>
                <a:path w="1111" h="553">
                  <a:moveTo>
                    <a:pt x="403" y="527"/>
                  </a:moveTo>
                  <a:lnTo>
                    <a:pt x="403" y="527"/>
                  </a:lnTo>
                  <a:lnTo>
                    <a:pt x="429" y="531"/>
                  </a:lnTo>
                  <a:lnTo>
                    <a:pt x="456" y="531"/>
                  </a:lnTo>
                  <a:lnTo>
                    <a:pt x="509" y="523"/>
                  </a:lnTo>
                  <a:lnTo>
                    <a:pt x="509" y="523"/>
                  </a:lnTo>
                  <a:lnTo>
                    <a:pt x="542" y="516"/>
                  </a:lnTo>
                  <a:lnTo>
                    <a:pt x="584" y="512"/>
                  </a:lnTo>
                  <a:lnTo>
                    <a:pt x="584" y="512"/>
                  </a:lnTo>
                  <a:lnTo>
                    <a:pt x="588" y="512"/>
                  </a:lnTo>
                  <a:lnTo>
                    <a:pt x="588" y="512"/>
                  </a:lnTo>
                  <a:lnTo>
                    <a:pt x="670" y="516"/>
                  </a:lnTo>
                  <a:lnTo>
                    <a:pt x="670" y="516"/>
                  </a:lnTo>
                  <a:lnTo>
                    <a:pt x="682" y="527"/>
                  </a:lnTo>
                  <a:lnTo>
                    <a:pt x="757" y="538"/>
                  </a:lnTo>
                  <a:lnTo>
                    <a:pt x="761" y="538"/>
                  </a:lnTo>
                  <a:lnTo>
                    <a:pt x="761" y="538"/>
                  </a:lnTo>
                  <a:lnTo>
                    <a:pt x="780" y="535"/>
                  </a:lnTo>
                  <a:lnTo>
                    <a:pt x="791" y="527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21" y="489"/>
                  </a:lnTo>
                  <a:lnTo>
                    <a:pt x="832" y="478"/>
                  </a:lnTo>
                  <a:lnTo>
                    <a:pt x="829" y="478"/>
                  </a:lnTo>
                  <a:lnTo>
                    <a:pt x="829" y="478"/>
                  </a:lnTo>
                  <a:lnTo>
                    <a:pt x="836" y="466"/>
                  </a:lnTo>
                  <a:lnTo>
                    <a:pt x="844" y="447"/>
                  </a:lnTo>
                  <a:lnTo>
                    <a:pt x="844" y="447"/>
                  </a:lnTo>
                  <a:lnTo>
                    <a:pt x="859" y="436"/>
                  </a:lnTo>
                  <a:lnTo>
                    <a:pt x="874" y="425"/>
                  </a:lnTo>
                  <a:lnTo>
                    <a:pt x="874" y="425"/>
                  </a:lnTo>
                  <a:lnTo>
                    <a:pt x="893" y="387"/>
                  </a:lnTo>
                  <a:lnTo>
                    <a:pt x="904" y="353"/>
                  </a:lnTo>
                  <a:lnTo>
                    <a:pt x="908" y="349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34"/>
                  </a:lnTo>
                  <a:lnTo>
                    <a:pt x="908" y="334"/>
                  </a:lnTo>
                  <a:lnTo>
                    <a:pt x="908" y="319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19" y="296"/>
                  </a:lnTo>
                  <a:lnTo>
                    <a:pt x="927" y="284"/>
                  </a:lnTo>
                  <a:lnTo>
                    <a:pt x="934" y="265"/>
                  </a:lnTo>
                  <a:lnTo>
                    <a:pt x="938" y="262"/>
                  </a:lnTo>
                  <a:lnTo>
                    <a:pt x="938" y="262"/>
                  </a:lnTo>
                  <a:lnTo>
                    <a:pt x="942" y="209"/>
                  </a:lnTo>
                  <a:lnTo>
                    <a:pt x="942" y="212"/>
                  </a:lnTo>
                  <a:lnTo>
                    <a:pt x="942" y="212"/>
                  </a:lnTo>
                  <a:lnTo>
                    <a:pt x="945" y="201"/>
                  </a:lnTo>
                  <a:lnTo>
                    <a:pt x="945" y="201"/>
                  </a:lnTo>
                  <a:lnTo>
                    <a:pt x="942" y="190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58" y="167"/>
                  </a:lnTo>
                  <a:lnTo>
                    <a:pt x="1073" y="163"/>
                  </a:lnTo>
                  <a:lnTo>
                    <a:pt x="1085" y="152"/>
                  </a:lnTo>
                  <a:lnTo>
                    <a:pt x="1092" y="144"/>
                  </a:lnTo>
                  <a:lnTo>
                    <a:pt x="1100" y="133"/>
                  </a:lnTo>
                  <a:lnTo>
                    <a:pt x="1107" y="118"/>
                  </a:lnTo>
                  <a:lnTo>
                    <a:pt x="1111" y="106"/>
                  </a:lnTo>
                  <a:lnTo>
                    <a:pt x="1111" y="91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07" y="61"/>
                  </a:lnTo>
                  <a:lnTo>
                    <a:pt x="1092" y="34"/>
                  </a:lnTo>
                  <a:lnTo>
                    <a:pt x="1085" y="27"/>
                  </a:lnTo>
                  <a:lnTo>
                    <a:pt x="1073" y="15"/>
                  </a:lnTo>
                  <a:lnTo>
                    <a:pt x="1062" y="12"/>
                  </a:lnTo>
                  <a:lnTo>
                    <a:pt x="1047" y="8"/>
                  </a:lnTo>
                  <a:lnTo>
                    <a:pt x="1043" y="8"/>
                  </a:lnTo>
                  <a:lnTo>
                    <a:pt x="1043" y="8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20" y="15"/>
                  </a:lnTo>
                  <a:lnTo>
                    <a:pt x="478" y="34"/>
                  </a:lnTo>
                  <a:lnTo>
                    <a:pt x="403" y="68"/>
                  </a:lnTo>
                  <a:lnTo>
                    <a:pt x="403" y="6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15" y="114"/>
                  </a:lnTo>
                  <a:lnTo>
                    <a:pt x="4" y="156"/>
                  </a:lnTo>
                  <a:lnTo>
                    <a:pt x="0" y="201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0" y="288"/>
                  </a:lnTo>
                  <a:lnTo>
                    <a:pt x="4" y="330"/>
                  </a:lnTo>
                  <a:lnTo>
                    <a:pt x="11" y="368"/>
                  </a:lnTo>
                  <a:lnTo>
                    <a:pt x="23" y="409"/>
                  </a:lnTo>
                  <a:lnTo>
                    <a:pt x="34" y="447"/>
                  </a:lnTo>
                  <a:lnTo>
                    <a:pt x="49" y="481"/>
                  </a:lnTo>
                  <a:lnTo>
                    <a:pt x="64" y="519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403" y="550"/>
                  </a:lnTo>
                  <a:lnTo>
                    <a:pt x="403" y="550"/>
                  </a:lnTo>
                  <a:lnTo>
                    <a:pt x="403" y="527"/>
                  </a:lnTo>
                  <a:lnTo>
                    <a:pt x="403" y="5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1" name="Freeform 13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1" y="68"/>
                </a:cxn>
                <a:cxn ang="0">
                  <a:pos x="4" y="106"/>
                </a:cxn>
                <a:cxn ang="0">
                  <a:pos x="0" y="224"/>
                </a:cxn>
                <a:cxn ang="0">
                  <a:pos x="0" y="299"/>
                </a:cxn>
                <a:cxn ang="0">
                  <a:pos x="19" y="409"/>
                </a:cxn>
                <a:cxn ang="0">
                  <a:pos x="42" y="474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4" y="106"/>
                  </a:lnTo>
                  <a:lnTo>
                    <a:pt x="0" y="14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99"/>
                  </a:lnTo>
                  <a:lnTo>
                    <a:pt x="11" y="371"/>
                  </a:lnTo>
                  <a:lnTo>
                    <a:pt x="19" y="409"/>
                  </a:lnTo>
                  <a:lnTo>
                    <a:pt x="30" y="443"/>
                  </a:lnTo>
                  <a:lnTo>
                    <a:pt x="42" y="474"/>
                  </a:lnTo>
                  <a:lnTo>
                    <a:pt x="57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2" name="Freeform 14"/>
            <p:cNvSpPr>
              <a:spLocks noChangeAspect="1"/>
            </p:cNvSpPr>
            <p:nvPr/>
          </p:nvSpPr>
          <p:spPr bwMode="auto">
            <a:xfrm>
              <a:off x="1445" y="3724"/>
              <a:ext cx="368" cy="378"/>
            </a:xfrm>
            <a:custGeom>
              <a:avLst/>
              <a:gdLst/>
              <a:ahLst/>
              <a:cxnLst>
                <a:cxn ang="0">
                  <a:pos x="354" y="163"/>
                </a:cxn>
                <a:cxn ang="0">
                  <a:pos x="354" y="163"/>
                </a:cxn>
                <a:cxn ang="0">
                  <a:pos x="354" y="163"/>
                </a:cxn>
                <a:cxn ang="0">
                  <a:pos x="354" y="160"/>
                </a:cxn>
                <a:cxn ang="0">
                  <a:pos x="354" y="160"/>
                </a:cxn>
                <a:cxn ang="0">
                  <a:pos x="358" y="0"/>
                </a:cxn>
                <a:cxn ang="0">
                  <a:pos x="358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61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4" y="194"/>
                </a:cxn>
                <a:cxn ang="0">
                  <a:pos x="15" y="258"/>
                </a:cxn>
                <a:cxn ang="0">
                  <a:pos x="30" y="319"/>
                </a:cxn>
                <a:cxn ang="0">
                  <a:pos x="57" y="379"/>
                </a:cxn>
                <a:cxn ang="0">
                  <a:pos x="57" y="379"/>
                </a:cxn>
                <a:cxn ang="0">
                  <a:pos x="350" y="376"/>
                </a:cxn>
                <a:cxn ang="0">
                  <a:pos x="350" y="376"/>
                </a:cxn>
                <a:cxn ang="0">
                  <a:pos x="354" y="163"/>
                </a:cxn>
                <a:cxn ang="0">
                  <a:pos x="354" y="163"/>
                </a:cxn>
              </a:cxnLst>
              <a:rect l="0" t="0" r="r" b="b"/>
              <a:pathLst>
                <a:path w="358" h="379">
                  <a:moveTo>
                    <a:pt x="354" y="163"/>
                  </a:moveTo>
                  <a:lnTo>
                    <a:pt x="354" y="163"/>
                  </a:lnTo>
                  <a:lnTo>
                    <a:pt x="354" y="163"/>
                  </a:lnTo>
                  <a:lnTo>
                    <a:pt x="354" y="160"/>
                  </a:lnTo>
                  <a:lnTo>
                    <a:pt x="354" y="16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4" y="6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4" y="194"/>
                  </a:lnTo>
                  <a:lnTo>
                    <a:pt x="15" y="258"/>
                  </a:lnTo>
                  <a:lnTo>
                    <a:pt x="30" y="319"/>
                  </a:lnTo>
                  <a:lnTo>
                    <a:pt x="57" y="379"/>
                  </a:lnTo>
                  <a:lnTo>
                    <a:pt x="57" y="379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4" y="163"/>
                  </a:lnTo>
                  <a:lnTo>
                    <a:pt x="354" y="16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3" name="Freeform 15"/>
            <p:cNvSpPr>
              <a:spLocks noChangeAspect="1"/>
            </p:cNvSpPr>
            <p:nvPr/>
          </p:nvSpPr>
          <p:spPr bwMode="auto">
            <a:xfrm>
              <a:off x="1842" y="3694"/>
              <a:ext cx="383" cy="25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30" y="3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132" y="0"/>
                </a:cxn>
                <a:cxn ang="0">
                  <a:pos x="181" y="4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271" y="15"/>
                </a:cxn>
                <a:cxn ang="0">
                  <a:pos x="309" y="3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77" y="156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58" y="231"/>
                </a:cxn>
                <a:cxn ang="0">
                  <a:pos x="346" y="224"/>
                </a:cxn>
                <a:cxn ang="0">
                  <a:pos x="335" y="220"/>
                </a:cxn>
                <a:cxn ang="0">
                  <a:pos x="335" y="220"/>
                </a:cxn>
                <a:cxn ang="0">
                  <a:pos x="328" y="209"/>
                </a:cxn>
                <a:cxn ang="0">
                  <a:pos x="324" y="190"/>
                </a:cxn>
                <a:cxn ang="0">
                  <a:pos x="309" y="140"/>
                </a:cxn>
                <a:cxn ang="0">
                  <a:pos x="305" y="129"/>
                </a:cxn>
                <a:cxn ang="0">
                  <a:pos x="218" y="118"/>
                </a:cxn>
                <a:cxn ang="0">
                  <a:pos x="215" y="129"/>
                </a:cxn>
                <a:cxn ang="0">
                  <a:pos x="215" y="129"/>
                </a:cxn>
                <a:cxn ang="0">
                  <a:pos x="207" y="144"/>
                </a:cxn>
                <a:cxn ang="0">
                  <a:pos x="181" y="178"/>
                </a:cxn>
                <a:cxn ang="0">
                  <a:pos x="166" y="201"/>
                </a:cxn>
                <a:cxn ang="0">
                  <a:pos x="143" y="220"/>
                </a:cxn>
                <a:cxn ang="0">
                  <a:pos x="121" y="235"/>
                </a:cxn>
                <a:cxn ang="0">
                  <a:pos x="90" y="250"/>
                </a:cxn>
                <a:cxn ang="0">
                  <a:pos x="90" y="250"/>
                </a:cxn>
                <a:cxn ang="0">
                  <a:pos x="75" y="250"/>
                </a:cxn>
                <a:cxn ang="0">
                  <a:pos x="49" y="246"/>
                </a:cxn>
                <a:cxn ang="0">
                  <a:pos x="34" y="239"/>
                </a:cxn>
                <a:cxn ang="0">
                  <a:pos x="19" y="231"/>
                </a:cxn>
                <a:cxn ang="0">
                  <a:pos x="8" y="216"/>
                </a:cxn>
                <a:cxn ang="0">
                  <a:pos x="0" y="197"/>
                </a:cxn>
                <a:cxn ang="0">
                  <a:pos x="0" y="46"/>
                </a:cxn>
              </a:cxnLst>
              <a:rect l="0" t="0" r="r" b="b"/>
              <a:pathLst>
                <a:path w="384" h="250">
                  <a:moveTo>
                    <a:pt x="0" y="46"/>
                  </a:moveTo>
                  <a:lnTo>
                    <a:pt x="0" y="46"/>
                  </a:lnTo>
                  <a:lnTo>
                    <a:pt x="30" y="3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132" y="0"/>
                  </a:lnTo>
                  <a:lnTo>
                    <a:pt x="181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71" y="15"/>
                  </a:lnTo>
                  <a:lnTo>
                    <a:pt x="309" y="34"/>
                  </a:lnTo>
                  <a:lnTo>
                    <a:pt x="369" y="72"/>
                  </a:lnTo>
                  <a:lnTo>
                    <a:pt x="369" y="72"/>
                  </a:lnTo>
                  <a:lnTo>
                    <a:pt x="377" y="156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58" y="231"/>
                  </a:lnTo>
                  <a:lnTo>
                    <a:pt x="346" y="224"/>
                  </a:lnTo>
                  <a:lnTo>
                    <a:pt x="335" y="220"/>
                  </a:lnTo>
                  <a:lnTo>
                    <a:pt x="335" y="220"/>
                  </a:lnTo>
                  <a:lnTo>
                    <a:pt x="328" y="209"/>
                  </a:lnTo>
                  <a:lnTo>
                    <a:pt x="324" y="190"/>
                  </a:lnTo>
                  <a:lnTo>
                    <a:pt x="309" y="140"/>
                  </a:lnTo>
                  <a:lnTo>
                    <a:pt x="305" y="129"/>
                  </a:lnTo>
                  <a:lnTo>
                    <a:pt x="218" y="118"/>
                  </a:lnTo>
                  <a:lnTo>
                    <a:pt x="215" y="129"/>
                  </a:lnTo>
                  <a:lnTo>
                    <a:pt x="215" y="129"/>
                  </a:lnTo>
                  <a:lnTo>
                    <a:pt x="207" y="144"/>
                  </a:lnTo>
                  <a:lnTo>
                    <a:pt x="181" y="178"/>
                  </a:lnTo>
                  <a:lnTo>
                    <a:pt x="166" y="201"/>
                  </a:lnTo>
                  <a:lnTo>
                    <a:pt x="143" y="220"/>
                  </a:lnTo>
                  <a:lnTo>
                    <a:pt x="121" y="235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75" y="250"/>
                  </a:lnTo>
                  <a:lnTo>
                    <a:pt x="49" y="246"/>
                  </a:lnTo>
                  <a:lnTo>
                    <a:pt x="34" y="239"/>
                  </a:lnTo>
                  <a:lnTo>
                    <a:pt x="19" y="231"/>
                  </a:lnTo>
                  <a:lnTo>
                    <a:pt x="8" y="216"/>
                  </a:lnTo>
                  <a:lnTo>
                    <a:pt x="0" y="197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4" name="Freeform 16"/>
            <p:cNvSpPr>
              <a:spLocks noChangeAspect="1" noEditPoints="1"/>
            </p:cNvSpPr>
            <p:nvPr/>
          </p:nvSpPr>
          <p:spPr bwMode="auto">
            <a:xfrm>
              <a:off x="1842" y="3694"/>
              <a:ext cx="383" cy="231"/>
            </a:xfrm>
            <a:custGeom>
              <a:avLst/>
              <a:gdLst/>
              <a:ahLst/>
              <a:cxnLst>
                <a:cxn ang="0">
                  <a:pos x="203" y="144"/>
                </a:cxn>
                <a:cxn ang="0">
                  <a:pos x="203" y="144"/>
                </a:cxn>
                <a:cxn ang="0">
                  <a:pos x="200" y="152"/>
                </a:cxn>
                <a:cxn ang="0">
                  <a:pos x="185" y="178"/>
                </a:cxn>
                <a:cxn ang="0">
                  <a:pos x="185" y="178"/>
                </a:cxn>
                <a:cxn ang="0">
                  <a:pos x="203" y="152"/>
                </a:cxn>
                <a:cxn ang="0">
                  <a:pos x="211" y="133"/>
                </a:cxn>
                <a:cxn ang="0">
                  <a:pos x="207" y="133"/>
                </a:cxn>
                <a:cxn ang="0">
                  <a:pos x="203" y="14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09" y="34"/>
                </a:cxn>
                <a:cxn ang="0">
                  <a:pos x="271" y="15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181" y="4"/>
                </a:cxn>
                <a:cxn ang="0">
                  <a:pos x="132" y="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30" y="30"/>
                </a:cxn>
                <a:cxn ang="0">
                  <a:pos x="0" y="4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4" y="46"/>
                </a:cxn>
                <a:cxn ang="0">
                  <a:pos x="79" y="19"/>
                </a:cxn>
                <a:cxn ang="0">
                  <a:pos x="79" y="19"/>
                </a:cxn>
                <a:cxn ang="0">
                  <a:pos x="128" y="15"/>
                </a:cxn>
                <a:cxn ang="0">
                  <a:pos x="177" y="15"/>
                </a:cxn>
                <a:cxn ang="0">
                  <a:pos x="234" y="19"/>
                </a:cxn>
                <a:cxn ang="0">
                  <a:pos x="234" y="19"/>
                </a:cxn>
                <a:cxn ang="0">
                  <a:pos x="264" y="30"/>
                </a:cxn>
                <a:cxn ang="0">
                  <a:pos x="298" y="49"/>
                </a:cxn>
                <a:cxn ang="0">
                  <a:pos x="358" y="87"/>
                </a:cxn>
                <a:cxn ang="0">
                  <a:pos x="358" y="87"/>
                </a:cxn>
                <a:cxn ang="0">
                  <a:pos x="373" y="231"/>
                </a:cxn>
                <a:cxn ang="0">
                  <a:pos x="373" y="231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77" y="156"/>
                </a:cxn>
                <a:cxn ang="0">
                  <a:pos x="369" y="72"/>
                </a:cxn>
                <a:cxn ang="0">
                  <a:pos x="369" y="72"/>
                </a:cxn>
              </a:cxnLst>
              <a:rect l="0" t="0" r="r" b="b"/>
              <a:pathLst>
                <a:path w="384" h="231">
                  <a:moveTo>
                    <a:pt x="203" y="144"/>
                  </a:moveTo>
                  <a:lnTo>
                    <a:pt x="203" y="144"/>
                  </a:lnTo>
                  <a:lnTo>
                    <a:pt x="200" y="152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203" y="152"/>
                  </a:lnTo>
                  <a:lnTo>
                    <a:pt x="211" y="133"/>
                  </a:lnTo>
                  <a:lnTo>
                    <a:pt x="207" y="133"/>
                  </a:lnTo>
                  <a:lnTo>
                    <a:pt x="203" y="144"/>
                  </a:lnTo>
                  <a:close/>
                  <a:moveTo>
                    <a:pt x="369" y="72"/>
                  </a:moveTo>
                  <a:lnTo>
                    <a:pt x="369" y="72"/>
                  </a:lnTo>
                  <a:lnTo>
                    <a:pt x="309" y="34"/>
                  </a:lnTo>
                  <a:lnTo>
                    <a:pt x="271" y="15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181" y="4"/>
                  </a:lnTo>
                  <a:lnTo>
                    <a:pt x="132" y="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30" y="30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4" y="46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128" y="15"/>
                  </a:lnTo>
                  <a:lnTo>
                    <a:pt x="177" y="15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64" y="30"/>
                  </a:lnTo>
                  <a:lnTo>
                    <a:pt x="298" y="49"/>
                  </a:lnTo>
                  <a:lnTo>
                    <a:pt x="358" y="87"/>
                  </a:lnTo>
                  <a:lnTo>
                    <a:pt x="358" y="87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77" y="156"/>
                  </a:lnTo>
                  <a:lnTo>
                    <a:pt x="369" y="72"/>
                  </a:lnTo>
                  <a:lnTo>
                    <a:pt x="369" y="72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5" name="Freeform 17"/>
            <p:cNvSpPr>
              <a:spLocks noChangeAspect="1"/>
            </p:cNvSpPr>
            <p:nvPr/>
          </p:nvSpPr>
          <p:spPr bwMode="auto">
            <a:xfrm>
              <a:off x="2102" y="3846"/>
              <a:ext cx="34" cy="41"/>
            </a:xfrm>
            <a:custGeom>
              <a:avLst/>
              <a:gdLst/>
              <a:ahLst/>
              <a:cxnLst>
                <a:cxn ang="0">
                  <a:pos x="34" y="41"/>
                </a:cxn>
                <a:cxn ang="0">
                  <a:pos x="11" y="34"/>
                </a:cxn>
                <a:cxn ang="0">
                  <a:pos x="11" y="34"/>
                </a:cxn>
                <a:cxn ang="0">
                  <a:pos x="4" y="2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34" y="41"/>
                </a:cxn>
                <a:cxn ang="0">
                  <a:pos x="34" y="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4" y="2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4" y="41"/>
                  </a:lnTo>
                  <a:lnTo>
                    <a:pt x="34" y="41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6" name="Freeform 18"/>
            <p:cNvSpPr>
              <a:spLocks noChangeAspect="1"/>
            </p:cNvSpPr>
            <p:nvPr/>
          </p:nvSpPr>
          <p:spPr bwMode="auto">
            <a:xfrm>
              <a:off x="1835" y="3846"/>
              <a:ext cx="267" cy="239"/>
            </a:xfrm>
            <a:custGeom>
              <a:avLst/>
              <a:gdLst/>
              <a:ahLst/>
              <a:cxnLst>
                <a:cxn ang="0">
                  <a:pos x="203" y="216"/>
                </a:cxn>
                <a:cxn ang="0">
                  <a:pos x="203" y="216"/>
                </a:cxn>
                <a:cxn ang="0">
                  <a:pos x="154" y="220"/>
                </a:cxn>
                <a:cxn ang="0">
                  <a:pos x="116" y="227"/>
                </a:cxn>
                <a:cxn ang="0">
                  <a:pos x="116" y="227"/>
                </a:cxn>
                <a:cxn ang="0">
                  <a:pos x="82" y="235"/>
                </a:cxn>
                <a:cxn ang="0">
                  <a:pos x="56" y="238"/>
                </a:cxn>
                <a:cxn ang="0">
                  <a:pos x="41" y="235"/>
                </a:cxn>
                <a:cxn ang="0">
                  <a:pos x="26" y="231"/>
                </a:cxn>
                <a:cxn ang="0">
                  <a:pos x="15" y="227"/>
                </a:cxn>
                <a:cxn ang="0">
                  <a:pos x="0" y="216"/>
                </a:cxn>
                <a:cxn ang="0">
                  <a:pos x="3" y="94"/>
                </a:cxn>
                <a:cxn ang="0">
                  <a:pos x="3" y="94"/>
                </a:cxn>
                <a:cxn ang="0">
                  <a:pos x="15" y="106"/>
                </a:cxn>
                <a:cxn ang="0">
                  <a:pos x="26" y="113"/>
                </a:cxn>
                <a:cxn ang="0">
                  <a:pos x="56" y="125"/>
                </a:cxn>
                <a:cxn ang="0">
                  <a:pos x="79" y="129"/>
                </a:cxn>
                <a:cxn ang="0">
                  <a:pos x="101" y="129"/>
                </a:cxn>
                <a:cxn ang="0">
                  <a:pos x="105" y="129"/>
                </a:cxn>
                <a:cxn ang="0">
                  <a:pos x="105" y="125"/>
                </a:cxn>
                <a:cxn ang="0">
                  <a:pos x="105" y="125"/>
                </a:cxn>
                <a:cxn ang="0">
                  <a:pos x="131" y="117"/>
                </a:cxn>
                <a:cxn ang="0">
                  <a:pos x="158" y="102"/>
                </a:cxn>
                <a:cxn ang="0">
                  <a:pos x="180" y="83"/>
                </a:cxn>
                <a:cxn ang="0">
                  <a:pos x="199" y="64"/>
                </a:cxn>
                <a:cxn ang="0">
                  <a:pos x="225" y="26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52" y="0"/>
                </a:cxn>
                <a:cxn ang="0">
                  <a:pos x="252" y="0"/>
                </a:cxn>
                <a:cxn ang="0">
                  <a:pos x="248" y="15"/>
                </a:cxn>
                <a:cxn ang="0">
                  <a:pos x="248" y="26"/>
                </a:cxn>
                <a:cxn ang="0">
                  <a:pos x="256" y="41"/>
                </a:cxn>
                <a:cxn ang="0">
                  <a:pos x="256" y="41"/>
                </a:cxn>
                <a:cxn ang="0">
                  <a:pos x="241" y="60"/>
                </a:cxn>
                <a:cxn ang="0">
                  <a:pos x="237" y="76"/>
                </a:cxn>
                <a:cxn ang="0">
                  <a:pos x="241" y="83"/>
                </a:cxn>
                <a:cxn ang="0">
                  <a:pos x="244" y="94"/>
                </a:cxn>
                <a:cxn ang="0">
                  <a:pos x="244" y="94"/>
                </a:cxn>
                <a:cxn ang="0">
                  <a:pos x="244" y="102"/>
                </a:cxn>
                <a:cxn ang="0">
                  <a:pos x="244" y="102"/>
                </a:cxn>
                <a:cxn ang="0">
                  <a:pos x="237" y="110"/>
                </a:cxn>
                <a:cxn ang="0">
                  <a:pos x="222" y="125"/>
                </a:cxn>
                <a:cxn ang="0">
                  <a:pos x="218" y="136"/>
                </a:cxn>
                <a:cxn ang="0">
                  <a:pos x="218" y="148"/>
                </a:cxn>
                <a:cxn ang="0">
                  <a:pos x="218" y="159"/>
                </a:cxn>
                <a:cxn ang="0">
                  <a:pos x="222" y="170"/>
                </a:cxn>
                <a:cxn ang="0">
                  <a:pos x="267" y="220"/>
                </a:cxn>
                <a:cxn ang="0">
                  <a:pos x="267" y="220"/>
                </a:cxn>
                <a:cxn ang="0">
                  <a:pos x="203" y="216"/>
                </a:cxn>
                <a:cxn ang="0">
                  <a:pos x="203" y="216"/>
                </a:cxn>
              </a:cxnLst>
              <a:rect l="0" t="0" r="r" b="b"/>
              <a:pathLst>
                <a:path w="267" h="238">
                  <a:moveTo>
                    <a:pt x="203" y="216"/>
                  </a:moveTo>
                  <a:lnTo>
                    <a:pt x="203" y="216"/>
                  </a:lnTo>
                  <a:lnTo>
                    <a:pt x="154" y="220"/>
                  </a:lnTo>
                  <a:lnTo>
                    <a:pt x="116" y="227"/>
                  </a:lnTo>
                  <a:lnTo>
                    <a:pt x="116" y="227"/>
                  </a:lnTo>
                  <a:lnTo>
                    <a:pt x="82" y="235"/>
                  </a:lnTo>
                  <a:lnTo>
                    <a:pt x="56" y="238"/>
                  </a:lnTo>
                  <a:lnTo>
                    <a:pt x="41" y="235"/>
                  </a:lnTo>
                  <a:lnTo>
                    <a:pt x="26" y="231"/>
                  </a:lnTo>
                  <a:lnTo>
                    <a:pt x="15" y="227"/>
                  </a:lnTo>
                  <a:lnTo>
                    <a:pt x="0" y="216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5" y="106"/>
                  </a:lnTo>
                  <a:lnTo>
                    <a:pt x="26" y="113"/>
                  </a:lnTo>
                  <a:lnTo>
                    <a:pt x="56" y="125"/>
                  </a:lnTo>
                  <a:lnTo>
                    <a:pt x="79" y="129"/>
                  </a:lnTo>
                  <a:lnTo>
                    <a:pt x="101" y="129"/>
                  </a:lnTo>
                  <a:lnTo>
                    <a:pt x="105" y="129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31" y="117"/>
                  </a:lnTo>
                  <a:lnTo>
                    <a:pt x="158" y="102"/>
                  </a:lnTo>
                  <a:lnTo>
                    <a:pt x="180" y="83"/>
                  </a:lnTo>
                  <a:lnTo>
                    <a:pt x="199" y="64"/>
                  </a:lnTo>
                  <a:lnTo>
                    <a:pt x="225" y="26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8" y="15"/>
                  </a:lnTo>
                  <a:lnTo>
                    <a:pt x="248" y="26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41" y="60"/>
                  </a:lnTo>
                  <a:lnTo>
                    <a:pt x="237" y="76"/>
                  </a:lnTo>
                  <a:lnTo>
                    <a:pt x="241" y="83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37" y="110"/>
                  </a:lnTo>
                  <a:lnTo>
                    <a:pt x="222" y="125"/>
                  </a:lnTo>
                  <a:lnTo>
                    <a:pt x="218" y="136"/>
                  </a:lnTo>
                  <a:lnTo>
                    <a:pt x="218" y="148"/>
                  </a:lnTo>
                  <a:lnTo>
                    <a:pt x="218" y="159"/>
                  </a:lnTo>
                  <a:lnTo>
                    <a:pt x="222" y="170"/>
                  </a:lnTo>
                  <a:lnTo>
                    <a:pt x="267" y="220"/>
                  </a:lnTo>
                  <a:lnTo>
                    <a:pt x="267" y="220"/>
                  </a:lnTo>
                  <a:lnTo>
                    <a:pt x="203" y="216"/>
                  </a:lnTo>
                  <a:lnTo>
                    <a:pt x="203" y="21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7" name="Freeform 19"/>
            <p:cNvSpPr>
              <a:spLocks noChangeAspect="1"/>
            </p:cNvSpPr>
            <p:nvPr/>
          </p:nvSpPr>
          <p:spPr bwMode="auto">
            <a:xfrm>
              <a:off x="2083" y="3971"/>
              <a:ext cx="169" cy="125"/>
            </a:xfrm>
            <a:custGeom>
              <a:avLst/>
              <a:gdLst/>
              <a:ahLst/>
              <a:cxnLst>
                <a:cxn ang="0">
                  <a:pos x="166" y="79"/>
                </a:cxn>
                <a:cxn ang="0">
                  <a:pos x="166" y="79"/>
                </a:cxn>
                <a:cxn ang="0">
                  <a:pos x="166" y="83"/>
                </a:cxn>
                <a:cxn ang="0">
                  <a:pos x="136" y="121"/>
                </a:cxn>
                <a:cxn ang="0">
                  <a:pos x="136" y="121"/>
                </a:cxn>
                <a:cxn ang="0">
                  <a:pos x="128" y="125"/>
                </a:cxn>
                <a:cxn ang="0">
                  <a:pos x="128" y="125"/>
                </a:cxn>
                <a:cxn ang="0">
                  <a:pos x="72" y="117"/>
                </a:cxn>
                <a:cxn ang="0">
                  <a:pos x="72" y="117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4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5" y="26"/>
                </a:cxn>
                <a:cxn ang="0">
                  <a:pos x="90" y="57"/>
                </a:cxn>
                <a:cxn ang="0">
                  <a:pos x="90" y="57"/>
                </a:cxn>
                <a:cxn ang="0">
                  <a:pos x="94" y="57"/>
                </a:cxn>
                <a:cxn ang="0">
                  <a:pos x="94" y="57"/>
                </a:cxn>
                <a:cxn ang="0">
                  <a:pos x="162" y="60"/>
                </a:cxn>
                <a:cxn ang="0">
                  <a:pos x="162" y="60"/>
                </a:cxn>
                <a:cxn ang="0">
                  <a:pos x="169" y="72"/>
                </a:cxn>
                <a:cxn ang="0">
                  <a:pos x="169" y="72"/>
                </a:cxn>
                <a:cxn ang="0">
                  <a:pos x="166" y="79"/>
                </a:cxn>
                <a:cxn ang="0">
                  <a:pos x="166" y="79"/>
                </a:cxn>
              </a:cxnLst>
              <a:rect l="0" t="0" r="r" b="b"/>
              <a:pathLst>
                <a:path w="169" h="125">
                  <a:moveTo>
                    <a:pt x="166" y="79"/>
                  </a:moveTo>
                  <a:lnTo>
                    <a:pt x="166" y="79"/>
                  </a:lnTo>
                  <a:lnTo>
                    <a:pt x="166" y="83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" y="15"/>
                  </a:lnTo>
                  <a:lnTo>
                    <a:pt x="8" y="0"/>
                  </a:lnTo>
                  <a:lnTo>
                    <a:pt x="8" y="0"/>
                  </a:lnTo>
                  <a:lnTo>
                    <a:pt x="45" y="26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66" y="79"/>
                  </a:lnTo>
                  <a:lnTo>
                    <a:pt x="166" y="79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" name="Freeform 20"/>
            <p:cNvSpPr>
              <a:spLocks noChangeAspect="1"/>
            </p:cNvSpPr>
            <p:nvPr/>
          </p:nvSpPr>
          <p:spPr bwMode="auto">
            <a:xfrm>
              <a:off x="2102" y="3903"/>
              <a:ext cx="214" cy="106"/>
            </a:xfrm>
            <a:custGeom>
              <a:avLst/>
              <a:gdLst/>
              <a:ahLst/>
              <a:cxnLst>
                <a:cxn ang="0">
                  <a:pos x="215" y="37"/>
                </a:cxn>
                <a:cxn ang="0">
                  <a:pos x="215" y="37"/>
                </a:cxn>
                <a:cxn ang="0">
                  <a:pos x="203" y="64"/>
                </a:cxn>
                <a:cxn ang="0">
                  <a:pos x="188" y="98"/>
                </a:cxn>
                <a:cxn ang="0">
                  <a:pos x="188" y="98"/>
                </a:cxn>
                <a:cxn ang="0">
                  <a:pos x="181" y="102"/>
                </a:cxn>
                <a:cxn ang="0">
                  <a:pos x="177" y="106"/>
                </a:cxn>
                <a:cxn ang="0">
                  <a:pos x="177" y="106"/>
                </a:cxn>
                <a:cxn ang="0">
                  <a:pos x="120" y="106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30" y="6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71" y="45"/>
                </a:cxn>
                <a:cxn ang="0">
                  <a:pos x="94" y="53"/>
                </a:cxn>
                <a:cxn ang="0">
                  <a:pos x="120" y="53"/>
                </a:cxn>
                <a:cxn ang="0">
                  <a:pos x="143" y="53"/>
                </a:cxn>
                <a:cxn ang="0">
                  <a:pos x="158" y="49"/>
                </a:cxn>
                <a:cxn ang="0">
                  <a:pos x="158" y="34"/>
                </a:cxn>
                <a:cxn ang="0">
                  <a:pos x="158" y="34"/>
                </a:cxn>
                <a:cxn ang="0">
                  <a:pos x="154" y="19"/>
                </a:cxn>
                <a:cxn ang="0">
                  <a:pos x="192" y="7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34"/>
                </a:cxn>
                <a:cxn ang="0">
                  <a:pos x="215" y="34"/>
                </a:cxn>
                <a:cxn ang="0">
                  <a:pos x="215" y="37"/>
                </a:cxn>
                <a:cxn ang="0">
                  <a:pos x="215" y="37"/>
                </a:cxn>
              </a:cxnLst>
              <a:rect l="0" t="0" r="r" b="b"/>
              <a:pathLst>
                <a:path w="215" h="106">
                  <a:moveTo>
                    <a:pt x="215" y="37"/>
                  </a:moveTo>
                  <a:lnTo>
                    <a:pt x="215" y="37"/>
                  </a:lnTo>
                  <a:lnTo>
                    <a:pt x="203" y="64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1" y="102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20" y="106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30" y="6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7" y="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71" y="45"/>
                  </a:lnTo>
                  <a:lnTo>
                    <a:pt x="94" y="53"/>
                  </a:lnTo>
                  <a:lnTo>
                    <a:pt x="120" y="53"/>
                  </a:lnTo>
                  <a:lnTo>
                    <a:pt x="143" y="53"/>
                  </a:lnTo>
                  <a:lnTo>
                    <a:pt x="158" y="49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4" y="19"/>
                  </a:lnTo>
                  <a:lnTo>
                    <a:pt x="192" y="7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34"/>
                  </a:lnTo>
                  <a:lnTo>
                    <a:pt x="215" y="34"/>
                  </a:lnTo>
                  <a:lnTo>
                    <a:pt x="215" y="37"/>
                  </a:lnTo>
                  <a:lnTo>
                    <a:pt x="215" y="3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9" name="Freeform 21"/>
            <p:cNvSpPr>
              <a:spLocks noChangeAspect="1"/>
            </p:cNvSpPr>
            <p:nvPr/>
          </p:nvSpPr>
          <p:spPr bwMode="auto">
            <a:xfrm>
              <a:off x="2241" y="3766"/>
              <a:ext cx="113" cy="133"/>
            </a:xfrm>
            <a:custGeom>
              <a:avLst/>
              <a:gdLst/>
              <a:ahLst/>
              <a:cxnLst>
                <a:cxn ang="0">
                  <a:pos x="109" y="27"/>
                </a:cxn>
                <a:cxn ang="0">
                  <a:pos x="109" y="27"/>
                </a:cxn>
                <a:cxn ang="0">
                  <a:pos x="109" y="30"/>
                </a:cxn>
                <a:cxn ang="0">
                  <a:pos x="113" y="38"/>
                </a:cxn>
                <a:cxn ang="0">
                  <a:pos x="113" y="38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06" y="91"/>
                </a:cxn>
                <a:cxn ang="0">
                  <a:pos x="106" y="91"/>
                </a:cxn>
                <a:cxn ang="0">
                  <a:pos x="102" y="99"/>
                </a:cxn>
                <a:cxn ang="0">
                  <a:pos x="94" y="106"/>
                </a:cxn>
                <a:cxn ang="0">
                  <a:pos x="94" y="106"/>
                </a:cxn>
                <a:cxn ang="0">
                  <a:pos x="15" y="133"/>
                </a:cxn>
                <a:cxn ang="0">
                  <a:pos x="15" y="133"/>
                </a:cxn>
                <a:cxn ang="0">
                  <a:pos x="4" y="49"/>
                </a:cxn>
                <a:cxn ang="0">
                  <a:pos x="53" y="34"/>
                </a:cxn>
                <a:cxn ang="0">
                  <a:pos x="45" y="27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109" y="27"/>
                </a:cxn>
                <a:cxn ang="0">
                  <a:pos x="109" y="27"/>
                </a:cxn>
              </a:cxnLst>
              <a:rect l="0" t="0" r="r" b="b"/>
              <a:pathLst>
                <a:path w="113" h="133">
                  <a:moveTo>
                    <a:pt x="109" y="27"/>
                  </a:moveTo>
                  <a:lnTo>
                    <a:pt x="109" y="27"/>
                  </a:lnTo>
                  <a:lnTo>
                    <a:pt x="109" y="30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2" y="99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4" y="49"/>
                  </a:lnTo>
                  <a:lnTo>
                    <a:pt x="53" y="34"/>
                  </a:lnTo>
                  <a:lnTo>
                    <a:pt x="45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109" y="27"/>
                  </a:lnTo>
                  <a:lnTo>
                    <a:pt x="109" y="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0" name="Freeform 22"/>
            <p:cNvSpPr>
              <a:spLocks noChangeAspect="1"/>
            </p:cNvSpPr>
            <p:nvPr/>
          </p:nvSpPr>
          <p:spPr bwMode="auto">
            <a:xfrm>
              <a:off x="2004" y="3657"/>
              <a:ext cx="508" cy="87"/>
            </a:xfrm>
            <a:custGeom>
              <a:avLst/>
              <a:gdLst/>
              <a:ahLst/>
              <a:cxnLst>
                <a:cxn ang="0">
                  <a:pos x="486" y="65"/>
                </a:cxn>
                <a:cxn ang="0">
                  <a:pos x="486" y="65"/>
                </a:cxn>
                <a:cxn ang="0">
                  <a:pos x="282" y="80"/>
                </a:cxn>
                <a:cxn ang="0">
                  <a:pos x="226" y="87"/>
                </a:cxn>
                <a:cxn ang="0">
                  <a:pos x="226" y="87"/>
                </a:cxn>
                <a:cxn ang="0">
                  <a:pos x="169" y="49"/>
                </a:cxn>
                <a:cxn ang="0">
                  <a:pos x="124" y="27"/>
                </a:cxn>
                <a:cxn ang="0">
                  <a:pos x="105" y="19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87" y="12"/>
                </a:cxn>
                <a:cxn ang="0">
                  <a:pos x="87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77" y="0"/>
                </a:cxn>
                <a:cxn ang="0">
                  <a:pos x="320" y="0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497" y="12"/>
                </a:cxn>
                <a:cxn ang="0">
                  <a:pos x="505" y="15"/>
                </a:cxn>
                <a:cxn ang="0">
                  <a:pos x="508" y="27"/>
                </a:cxn>
                <a:cxn ang="0">
                  <a:pos x="508" y="34"/>
                </a:cxn>
                <a:cxn ang="0">
                  <a:pos x="508" y="34"/>
                </a:cxn>
                <a:cxn ang="0">
                  <a:pos x="508" y="38"/>
                </a:cxn>
                <a:cxn ang="0">
                  <a:pos x="508" y="38"/>
                </a:cxn>
                <a:cxn ang="0">
                  <a:pos x="508" y="46"/>
                </a:cxn>
                <a:cxn ang="0">
                  <a:pos x="505" y="53"/>
                </a:cxn>
                <a:cxn ang="0">
                  <a:pos x="497" y="61"/>
                </a:cxn>
                <a:cxn ang="0">
                  <a:pos x="486" y="65"/>
                </a:cxn>
                <a:cxn ang="0">
                  <a:pos x="486" y="65"/>
                </a:cxn>
              </a:cxnLst>
              <a:rect l="0" t="0" r="r" b="b"/>
              <a:pathLst>
                <a:path w="508" h="87">
                  <a:moveTo>
                    <a:pt x="486" y="65"/>
                  </a:moveTo>
                  <a:lnTo>
                    <a:pt x="486" y="65"/>
                  </a:lnTo>
                  <a:lnTo>
                    <a:pt x="282" y="80"/>
                  </a:lnTo>
                  <a:lnTo>
                    <a:pt x="226" y="87"/>
                  </a:lnTo>
                  <a:lnTo>
                    <a:pt x="226" y="87"/>
                  </a:lnTo>
                  <a:lnTo>
                    <a:pt x="169" y="49"/>
                  </a:lnTo>
                  <a:lnTo>
                    <a:pt x="124" y="27"/>
                  </a:lnTo>
                  <a:lnTo>
                    <a:pt x="105" y="19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77" y="0"/>
                  </a:lnTo>
                  <a:lnTo>
                    <a:pt x="320" y="0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497" y="12"/>
                  </a:lnTo>
                  <a:lnTo>
                    <a:pt x="505" y="15"/>
                  </a:lnTo>
                  <a:lnTo>
                    <a:pt x="508" y="27"/>
                  </a:lnTo>
                  <a:lnTo>
                    <a:pt x="508" y="34"/>
                  </a:lnTo>
                  <a:lnTo>
                    <a:pt x="508" y="34"/>
                  </a:lnTo>
                  <a:lnTo>
                    <a:pt x="508" y="38"/>
                  </a:lnTo>
                  <a:lnTo>
                    <a:pt x="508" y="38"/>
                  </a:lnTo>
                  <a:lnTo>
                    <a:pt x="508" y="46"/>
                  </a:lnTo>
                  <a:lnTo>
                    <a:pt x="505" y="53"/>
                  </a:lnTo>
                  <a:lnTo>
                    <a:pt x="497" y="61"/>
                  </a:lnTo>
                  <a:lnTo>
                    <a:pt x="486" y="65"/>
                  </a:lnTo>
                  <a:lnTo>
                    <a:pt x="486" y="6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1" name="Freeform 23"/>
            <p:cNvSpPr>
              <a:spLocks noChangeAspect="1"/>
            </p:cNvSpPr>
            <p:nvPr/>
          </p:nvSpPr>
          <p:spPr bwMode="auto">
            <a:xfrm>
              <a:off x="2004" y="3657"/>
              <a:ext cx="508" cy="23"/>
            </a:xfrm>
            <a:custGeom>
              <a:avLst/>
              <a:gdLst/>
              <a:ahLst/>
              <a:cxnLst>
                <a:cxn ang="0">
                  <a:pos x="87" y="15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94" y="15"/>
                </a:cxn>
                <a:cxn ang="0">
                  <a:pos x="94" y="15"/>
                </a:cxn>
                <a:cxn ang="0">
                  <a:pos x="267" y="15"/>
                </a:cxn>
                <a:cxn ang="0">
                  <a:pos x="380" y="19"/>
                </a:cxn>
                <a:cxn ang="0">
                  <a:pos x="505" y="23"/>
                </a:cxn>
                <a:cxn ang="0">
                  <a:pos x="505" y="23"/>
                </a:cxn>
                <a:cxn ang="0">
                  <a:pos x="508" y="23"/>
                </a:cxn>
                <a:cxn ang="0">
                  <a:pos x="508" y="23"/>
                </a:cxn>
                <a:cxn ang="0">
                  <a:pos x="501" y="12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320" y="0"/>
                </a:cxn>
                <a:cxn ang="0">
                  <a:pos x="17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7" y="12"/>
                </a:cxn>
                <a:cxn ang="0">
                  <a:pos x="87" y="15"/>
                </a:cxn>
              </a:cxnLst>
              <a:rect l="0" t="0" r="r" b="b"/>
              <a:pathLst>
                <a:path w="508" h="23">
                  <a:moveTo>
                    <a:pt x="87" y="15"/>
                  </a:moveTo>
                  <a:lnTo>
                    <a:pt x="87" y="15"/>
                  </a:lnTo>
                  <a:lnTo>
                    <a:pt x="87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267" y="15"/>
                  </a:lnTo>
                  <a:lnTo>
                    <a:pt x="380" y="19"/>
                  </a:lnTo>
                  <a:lnTo>
                    <a:pt x="505" y="23"/>
                  </a:lnTo>
                  <a:lnTo>
                    <a:pt x="505" y="23"/>
                  </a:lnTo>
                  <a:lnTo>
                    <a:pt x="508" y="23"/>
                  </a:lnTo>
                  <a:lnTo>
                    <a:pt x="508" y="23"/>
                  </a:lnTo>
                  <a:lnTo>
                    <a:pt x="501" y="12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320" y="0"/>
                  </a:lnTo>
                  <a:lnTo>
                    <a:pt x="17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87" y="12"/>
                  </a:lnTo>
                  <a:lnTo>
                    <a:pt x="87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auto">
            <a:xfrm>
              <a:off x="1842" y="3755"/>
              <a:ext cx="383" cy="189"/>
            </a:xfrm>
            <a:custGeom>
              <a:avLst/>
              <a:gdLst/>
              <a:ahLst/>
              <a:cxnLst>
                <a:cxn ang="0">
                  <a:pos x="384" y="155"/>
                </a:cxn>
                <a:cxn ang="0">
                  <a:pos x="346" y="144"/>
                </a:cxn>
                <a:cxn ang="0">
                  <a:pos x="339" y="132"/>
                </a:cxn>
                <a:cxn ang="0">
                  <a:pos x="316" y="72"/>
                </a:cxn>
                <a:cxn ang="0">
                  <a:pos x="328" y="53"/>
                </a:cxn>
                <a:cxn ang="0">
                  <a:pos x="335" y="34"/>
                </a:cxn>
                <a:cxn ang="0">
                  <a:pos x="324" y="45"/>
                </a:cxn>
                <a:cxn ang="0">
                  <a:pos x="226" y="45"/>
                </a:cxn>
                <a:cxn ang="0">
                  <a:pos x="215" y="22"/>
                </a:cxn>
                <a:cxn ang="0">
                  <a:pos x="196" y="0"/>
                </a:cxn>
                <a:cxn ang="0">
                  <a:pos x="203" y="15"/>
                </a:cxn>
                <a:cxn ang="0">
                  <a:pos x="211" y="57"/>
                </a:cxn>
                <a:cxn ang="0">
                  <a:pos x="196" y="79"/>
                </a:cxn>
                <a:cxn ang="0">
                  <a:pos x="151" y="125"/>
                </a:cxn>
                <a:cxn ang="0">
                  <a:pos x="109" y="151"/>
                </a:cxn>
                <a:cxn ang="0">
                  <a:pos x="87" y="159"/>
                </a:cxn>
                <a:cxn ang="0">
                  <a:pos x="30" y="159"/>
                </a:cxn>
                <a:cxn ang="0">
                  <a:pos x="0" y="136"/>
                </a:cxn>
                <a:cxn ang="0">
                  <a:pos x="8" y="159"/>
                </a:cxn>
                <a:cxn ang="0">
                  <a:pos x="34" y="182"/>
                </a:cxn>
                <a:cxn ang="0">
                  <a:pos x="75" y="189"/>
                </a:cxn>
                <a:cxn ang="0">
                  <a:pos x="90" y="189"/>
                </a:cxn>
                <a:cxn ang="0">
                  <a:pos x="143" y="159"/>
                </a:cxn>
                <a:cxn ang="0">
                  <a:pos x="181" y="117"/>
                </a:cxn>
                <a:cxn ang="0">
                  <a:pos x="215" y="68"/>
                </a:cxn>
                <a:cxn ang="0">
                  <a:pos x="305" y="68"/>
                </a:cxn>
                <a:cxn ang="0">
                  <a:pos x="309" y="79"/>
                </a:cxn>
                <a:cxn ang="0">
                  <a:pos x="328" y="148"/>
                </a:cxn>
                <a:cxn ang="0">
                  <a:pos x="335" y="159"/>
                </a:cxn>
                <a:cxn ang="0">
                  <a:pos x="358" y="170"/>
                </a:cxn>
                <a:cxn ang="0">
                  <a:pos x="384" y="170"/>
                </a:cxn>
                <a:cxn ang="0">
                  <a:pos x="384" y="155"/>
                </a:cxn>
              </a:cxnLst>
              <a:rect l="0" t="0" r="r" b="b"/>
              <a:pathLst>
                <a:path w="384" h="189">
                  <a:moveTo>
                    <a:pt x="384" y="155"/>
                  </a:moveTo>
                  <a:lnTo>
                    <a:pt x="384" y="155"/>
                  </a:lnTo>
                  <a:lnTo>
                    <a:pt x="362" y="151"/>
                  </a:lnTo>
                  <a:lnTo>
                    <a:pt x="346" y="144"/>
                  </a:lnTo>
                  <a:lnTo>
                    <a:pt x="346" y="144"/>
                  </a:lnTo>
                  <a:lnTo>
                    <a:pt x="339" y="132"/>
                  </a:lnTo>
                  <a:lnTo>
                    <a:pt x="331" y="117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28" y="53"/>
                  </a:lnTo>
                  <a:lnTo>
                    <a:pt x="331" y="45"/>
                  </a:lnTo>
                  <a:lnTo>
                    <a:pt x="335" y="34"/>
                  </a:lnTo>
                  <a:lnTo>
                    <a:pt x="335" y="34"/>
                  </a:lnTo>
                  <a:lnTo>
                    <a:pt x="324" y="45"/>
                  </a:lnTo>
                  <a:lnTo>
                    <a:pt x="309" y="57"/>
                  </a:lnTo>
                  <a:lnTo>
                    <a:pt x="226" y="45"/>
                  </a:lnTo>
                  <a:lnTo>
                    <a:pt x="226" y="45"/>
                  </a:lnTo>
                  <a:lnTo>
                    <a:pt x="215" y="22"/>
                  </a:lnTo>
                  <a:lnTo>
                    <a:pt x="207" y="7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3" y="15"/>
                  </a:lnTo>
                  <a:lnTo>
                    <a:pt x="207" y="34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196" y="79"/>
                  </a:lnTo>
                  <a:lnTo>
                    <a:pt x="166" y="110"/>
                  </a:lnTo>
                  <a:lnTo>
                    <a:pt x="151" y="125"/>
                  </a:lnTo>
                  <a:lnTo>
                    <a:pt x="128" y="140"/>
                  </a:lnTo>
                  <a:lnTo>
                    <a:pt x="109" y="151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53" y="163"/>
                  </a:lnTo>
                  <a:lnTo>
                    <a:pt x="30" y="159"/>
                  </a:lnTo>
                  <a:lnTo>
                    <a:pt x="15" y="15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59"/>
                  </a:lnTo>
                  <a:lnTo>
                    <a:pt x="19" y="174"/>
                  </a:lnTo>
                  <a:lnTo>
                    <a:pt x="34" y="182"/>
                  </a:lnTo>
                  <a:lnTo>
                    <a:pt x="49" y="185"/>
                  </a:lnTo>
                  <a:lnTo>
                    <a:pt x="75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121" y="174"/>
                  </a:lnTo>
                  <a:lnTo>
                    <a:pt x="143" y="159"/>
                  </a:lnTo>
                  <a:lnTo>
                    <a:pt x="166" y="140"/>
                  </a:lnTo>
                  <a:lnTo>
                    <a:pt x="181" y="117"/>
                  </a:lnTo>
                  <a:lnTo>
                    <a:pt x="207" y="83"/>
                  </a:lnTo>
                  <a:lnTo>
                    <a:pt x="215" y="68"/>
                  </a:lnTo>
                  <a:lnTo>
                    <a:pt x="218" y="57"/>
                  </a:lnTo>
                  <a:lnTo>
                    <a:pt x="305" y="68"/>
                  </a:lnTo>
                  <a:lnTo>
                    <a:pt x="309" y="79"/>
                  </a:lnTo>
                  <a:lnTo>
                    <a:pt x="309" y="79"/>
                  </a:lnTo>
                  <a:lnTo>
                    <a:pt x="324" y="129"/>
                  </a:lnTo>
                  <a:lnTo>
                    <a:pt x="328" y="148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46" y="163"/>
                  </a:lnTo>
                  <a:lnTo>
                    <a:pt x="358" y="170"/>
                  </a:lnTo>
                  <a:lnTo>
                    <a:pt x="384" y="170"/>
                  </a:lnTo>
                  <a:lnTo>
                    <a:pt x="384" y="170"/>
                  </a:lnTo>
                  <a:lnTo>
                    <a:pt x="384" y="155"/>
                  </a:lnTo>
                  <a:lnTo>
                    <a:pt x="384" y="15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3" name="Freeform 25"/>
            <p:cNvSpPr>
              <a:spLocks noChangeAspect="1"/>
            </p:cNvSpPr>
            <p:nvPr/>
          </p:nvSpPr>
          <p:spPr bwMode="auto">
            <a:xfrm>
              <a:off x="2211" y="3671"/>
              <a:ext cx="301" cy="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19" y="72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279" y="50"/>
                </a:cxn>
                <a:cxn ang="0">
                  <a:pos x="279" y="50"/>
                </a:cxn>
                <a:cxn ang="0">
                  <a:pos x="290" y="46"/>
                </a:cxn>
                <a:cxn ang="0">
                  <a:pos x="298" y="38"/>
                </a:cxn>
                <a:cxn ang="0">
                  <a:pos x="301" y="31"/>
                </a:cxn>
                <a:cxn ang="0">
                  <a:pos x="301" y="23"/>
                </a:cxn>
                <a:cxn ang="0">
                  <a:pos x="301" y="23"/>
                </a:cxn>
                <a:cxn ang="0">
                  <a:pos x="301" y="19"/>
                </a:cxn>
                <a:cxn ang="0">
                  <a:pos x="301" y="19"/>
                </a:cxn>
                <a:cxn ang="0">
                  <a:pos x="301" y="16"/>
                </a:cxn>
                <a:cxn ang="0">
                  <a:pos x="301" y="16"/>
                </a:cxn>
                <a:cxn ang="0">
                  <a:pos x="298" y="23"/>
                </a:cxn>
                <a:cxn ang="0">
                  <a:pos x="294" y="27"/>
                </a:cxn>
                <a:cxn ang="0">
                  <a:pos x="286" y="34"/>
                </a:cxn>
                <a:cxn ang="0">
                  <a:pos x="279" y="38"/>
                </a:cxn>
                <a:cxn ang="0">
                  <a:pos x="279" y="38"/>
                </a:cxn>
                <a:cxn ang="0">
                  <a:pos x="200" y="42"/>
                </a:cxn>
                <a:cxn ang="0">
                  <a:pos x="200" y="42"/>
                </a:cxn>
                <a:cxn ang="0">
                  <a:pos x="196" y="19"/>
                </a:cxn>
                <a:cxn ang="0">
                  <a:pos x="192" y="8"/>
                </a:cxn>
                <a:cxn ang="0">
                  <a:pos x="188" y="0"/>
                </a:cxn>
                <a:cxn ang="0">
                  <a:pos x="188" y="0"/>
                </a:cxn>
                <a:cxn ang="0">
                  <a:pos x="188" y="23"/>
                </a:cxn>
                <a:cxn ang="0">
                  <a:pos x="188" y="42"/>
                </a:cxn>
                <a:cxn ang="0">
                  <a:pos x="188" y="42"/>
                </a:cxn>
                <a:cxn ang="0">
                  <a:pos x="90" y="50"/>
                </a:cxn>
                <a:cxn ang="0">
                  <a:pos x="90" y="50"/>
                </a:cxn>
                <a:cxn ang="0">
                  <a:pos x="87" y="23"/>
                </a:cxn>
                <a:cxn ang="0">
                  <a:pos x="83" y="8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9" y="27"/>
                </a:cxn>
                <a:cxn ang="0">
                  <a:pos x="75" y="50"/>
                </a:cxn>
                <a:cxn ang="0">
                  <a:pos x="75" y="50"/>
                </a:cxn>
                <a:cxn ang="0">
                  <a:pos x="57" y="53"/>
                </a:cxn>
                <a:cxn ang="0">
                  <a:pos x="0" y="61"/>
                </a:cxn>
              </a:cxnLst>
              <a:rect l="0" t="0" r="r" b="b"/>
              <a:pathLst>
                <a:path w="301" h="72">
                  <a:moveTo>
                    <a:pt x="0" y="61"/>
                  </a:moveTo>
                  <a:lnTo>
                    <a:pt x="0" y="61"/>
                  </a:lnTo>
                  <a:lnTo>
                    <a:pt x="19" y="72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90" y="46"/>
                  </a:lnTo>
                  <a:lnTo>
                    <a:pt x="298" y="38"/>
                  </a:lnTo>
                  <a:lnTo>
                    <a:pt x="301" y="31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1" y="16"/>
                  </a:lnTo>
                  <a:lnTo>
                    <a:pt x="301" y="16"/>
                  </a:lnTo>
                  <a:lnTo>
                    <a:pt x="298" y="23"/>
                  </a:lnTo>
                  <a:lnTo>
                    <a:pt x="294" y="27"/>
                  </a:lnTo>
                  <a:lnTo>
                    <a:pt x="286" y="34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6" y="19"/>
                  </a:lnTo>
                  <a:lnTo>
                    <a:pt x="192" y="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23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7" y="23"/>
                  </a:lnTo>
                  <a:lnTo>
                    <a:pt x="83" y="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27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57" y="53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4" name="Freeform 26"/>
            <p:cNvSpPr>
              <a:spLocks noChangeAspect="1"/>
            </p:cNvSpPr>
            <p:nvPr/>
          </p:nvSpPr>
          <p:spPr bwMode="auto">
            <a:xfrm>
              <a:off x="2211" y="3724"/>
              <a:ext cx="56" cy="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8"/>
                </a:cxn>
                <a:cxn ang="0">
                  <a:pos x="57" y="0"/>
                </a:cxn>
              </a:cxnLst>
              <a:rect l="0" t="0" r="r" b="b"/>
              <a:pathLst>
                <a:path w="57" h="8">
                  <a:moveTo>
                    <a:pt x="57" y="0"/>
                  </a:moveTo>
                  <a:lnTo>
                    <a:pt x="0" y="8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5" name="Freeform 27"/>
            <p:cNvSpPr>
              <a:spLocks noChangeAspect="1"/>
            </p:cNvSpPr>
            <p:nvPr/>
          </p:nvSpPr>
          <p:spPr bwMode="auto">
            <a:xfrm>
              <a:off x="1835" y="4048"/>
              <a:ext cx="267" cy="37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4" y="0"/>
                </a:cxn>
                <a:cxn ang="0">
                  <a:pos x="165" y="3"/>
                </a:cxn>
                <a:cxn ang="0">
                  <a:pos x="120" y="11"/>
                </a:cxn>
                <a:cxn ang="0">
                  <a:pos x="120" y="11"/>
                </a:cxn>
                <a:cxn ang="0">
                  <a:pos x="86" y="19"/>
                </a:cxn>
                <a:cxn ang="0">
                  <a:pos x="56" y="22"/>
                </a:cxn>
                <a:cxn ang="0">
                  <a:pos x="30" y="15"/>
                </a:cxn>
                <a:cxn ang="0">
                  <a:pos x="15" y="11"/>
                </a:cxn>
                <a:cxn ang="0">
                  <a:pos x="0" y="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26"/>
                </a:cxn>
                <a:cxn ang="0">
                  <a:pos x="26" y="30"/>
                </a:cxn>
                <a:cxn ang="0">
                  <a:pos x="41" y="34"/>
                </a:cxn>
                <a:cxn ang="0">
                  <a:pos x="56" y="37"/>
                </a:cxn>
                <a:cxn ang="0">
                  <a:pos x="82" y="34"/>
                </a:cxn>
                <a:cxn ang="0">
                  <a:pos x="116" y="26"/>
                </a:cxn>
                <a:cxn ang="0">
                  <a:pos x="116" y="26"/>
                </a:cxn>
                <a:cxn ang="0">
                  <a:pos x="154" y="19"/>
                </a:cxn>
                <a:cxn ang="0">
                  <a:pos x="203" y="15"/>
                </a:cxn>
                <a:cxn ang="0">
                  <a:pos x="203" y="15"/>
                </a:cxn>
                <a:cxn ang="0">
                  <a:pos x="267" y="19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67" h="37">
                  <a:moveTo>
                    <a:pt x="214" y="0"/>
                  </a:moveTo>
                  <a:lnTo>
                    <a:pt x="214" y="0"/>
                  </a:lnTo>
                  <a:lnTo>
                    <a:pt x="165" y="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86" y="19"/>
                  </a:lnTo>
                  <a:lnTo>
                    <a:pt x="56" y="22"/>
                  </a:lnTo>
                  <a:lnTo>
                    <a:pt x="30" y="15"/>
                  </a:lnTo>
                  <a:lnTo>
                    <a:pt x="15" y="11"/>
                  </a:lnTo>
                  <a:lnTo>
                    <a:pt x="0" y="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5" y="26"/>
                  </a:lnTo>
                  <a:lnTo>
                    <a:pt x="26" y="30"/>
                  </a:lnTo>
                  <a:lnTo>
                    <a:pt x="41" y="34"/>
                  </a:lnTo>
                  <a:lnTo>
                    <a:pt x="56" y="37"/>
                  </a:lnTo>
                  <a:lnTo>
                    <a:pt x="82" y="34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54" y="19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67" y="19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6" name="Freeform 28"/>
            <p:cNvSpPr>
              <a:spLocks noChangeAspect="1"/>
            </p:cNvSpPr>
            <p:nvPr/>
          </p:nvSpPr>
          <p:spPr bwMode="auto">
            <a:xfrm>
              <a:off x="2256" y="3922"/>
              <a:ext cx="5" cy="1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0" y="3"/>
                </a:cxn>
              </a:cxnLst>
              <a:rect l="0" t="0" r="r" b="b"/>
              <a:pathLst>
                <a:path w="4" h="1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7" name="Freeform 29"/>
            <p:cNvSpPr>
              <a:spLocks noChangeAspect="1" noEditPoints="1"/>
            </p:cNvSpPr>
            <p:nvPr/>
          </p:nvSpPr>
          <p:spPr bwMode="auto">
            <a:xfrm>
              <a:off x="2076" y="3971"/>
              <a:ext cx="176" cy="125"/>
            </a:xfrm>
            <a:custGeom>
              <a:avLst/>
              <a:gdLst/>
              <a:ahLst/>
              <a:cxnLst>
                <a:cxn ang="0">
                  <a:pos x="176" y="72"/>
                </a:cxn>
                <a:cxn ang="0">
                  <a:pos x="176" y="72"/>
                </a:cxn>
                <a:cxn ang="0">
                  <a:pos x="173" y="64"/>
                </a:cxn>
                <a:cxn ang="0">
                  <a:pos x="173" y="64"/>
                </a:cxn>
                <a:cxn ang="0">
                  <a:pos x="169" y="60"/>
                </a:cxn>
                <a:cxn ang="0">
                  <a:pos x="169" y="60"/>
                </a:cxn>
                <a:cxn ang="0">
                  <a:pos x="101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73" y="83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6" y="72"/>
                </a:cxn>
                <a:cxn ang="0">
                  <a:pos x="176" y="72"/>
                </a:cxn>
                <a:cxn ang="0">
                  <a:pos x="75" y="98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75" y="98"/>
                </a:cxn>
                <a:cxn ang="0">
                  <a:pos x="75" y="98"/>
                </a:cxn>
              </a:cxnLst>
              <a:rect l="0" t="0" r="r" b="b"/>
              <a:pathLst>
                <a:path w="176" h="125">
                  <a:moveTo>
                    <a:pt x="176" y="72"/>
                  </a:moveTo>
                  <a:lnTo>
                    <a:pt x="176" y="7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69" y="60"/>
                  </a:lnTo>
                  <a:lnTo>
                    <a:pt x="169" y="60"/>
                  </a:lnTo>
                  <a:lnTo>
                    <a:pt x="101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73" y="83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6" y="72"/>
                  </a:lnTo>
                  <a:lnTo>
                    <a:pt x="176" y="72"/>
                  </a:lnTo>
                  <a:close/>
                  <a:moveTo>
                    <a:pt x="75" y="98"/>
                  </a:moveTo>
                  <a:lnTo>
                    <a:pt x="79" y="102"/>
                  </a:lnTo>
                  <a:lnTo>
                    <a:pt x="79" y="102"/>
                  </a:lnTo>
                  <a:lnTo>
                    <a:pt x="75" y="98"/>
                  </a:lnTo>
                  <a:lnTo>
                    <a:pt x="75" y="98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8" name="Freeform 30"/>
            <p:cNvSpPr>
              <a:spLocks noChangeAspect="1"/>
            </p:cNvSpPr>
            <p:nvPr/>
          </p:nvSpPr>
          <p:spPr bwMode="auto">
            <a:xfrm>
              <a:off x="2094" y="3903"/>
              <a:ext cx="223" cy="106"/>
            </a:xfrm>
            <a:custGeom>
              <a:avLst/>
              <a:gdLst/>
              <a:ahLst/>
              <a:cxnLst>
                <a:cxn ang="0">
                  <a:pos x="223" y="26"/>
                </a:cxn>
                <a:cxn ang="0">
                  <a:pos x="223" y="26"/>
                </a:cxn>
                <a:cxn ang="0">
                  <a:pos x="200" y="7"/>
                </a:cxn>
                <a:cxn ang="0">
                  <a:pos x="162" y="19"/>
                </a:cxn>
                <a:cxn ang="0">
                  <a:pos x="162" y="19"/>
                </a:cxn>
                <a:cxn ang="0">
                  <a:pos x="162" y="22"/>
                </a:cxn>
                <a:cxn ang="0">
                  <a:pos x="166" y="34"/>
                </a:cxn>
                <a:cxn ang="0">
                  <a:pos x="166" y="34"/>
                </a:cxn>
                <a:cxn ang="0">
                  <a:pos x="166" y="49"/>
                </a:cxn>
                <a:cxn ang="0">
                  <a:pos x="151" y="53"/>
                </a:cxn>
                <a:cxn ang="0">
                  <a:pos x="151" y="53"/>
                </a:cxn>
                <a:cxn ang="0">
                  <a:pos x="128" y="53"/>
                </a:cxn>
                <a:cxn ang="0">
                  <a:pos x="102" y="53"/>
                </a:cxn>
                <a:cxn ang="0">
                  <a:pos x="79" y="45"/>
                </a:cxn>
                <a:cxn ang="0">
                  <a:pos x="64" y="34"/>
                </a:cxn>
                <a:cxn ang="0">
                  <a:pos x="64" y="34"/>
                </a:cxn>
                <a:cxn ang="0">
                  <a:pos x="49" y="15"/>
                </a:cxn>
                <a:cxn ang="0">
                  <a:pos x="23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11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53" y="79"/>
                </a:cxn>
                <a:cxn ang="0">
                  <a:pos x="72" y="94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5" y="106"/>
                </a:cxn>
                <a:cxn ang="0">
                  <a:pos x="185" y="106"/>
                </a:cxn>
                <a:cxn ang="0">
                  <a:pos x="185" y="106"/>
                </a:cxn>
                <a:cxn ang="0">
                  <a:pos x="189" y="102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211" y="64"/>
                </a:cxn>
                <a:cxn ang="0">
                  <a:pos x="223" y="37"/>
                </a:cxn>
                <a:cxn ang="0">
                  <a:pos x="223" y="37"/>
                </a:cxn>
                <a:cxn ang="0">
                  <a:pos x="223" y="34"/>
                </a:cxn>
                <a:cxn ang="0">
                  <a:pos x="223" y="34"/>
                </a:cxn>
                <a:cxn ang="0">
                  <a:pos x="223" y="26"/>
                </a:cxn>
                <a:cxn ang="0">
                  <a:pos x="223" y="26"/>
                </a:cxn>
              </a:cxnLst>
              <a:rect l="0" t="0" r="r" b="b"/>
              <a:pathLst>
                <a:path w="223" h="106">
                  <a:moveTo>
                    <a:pt x="223" y="26"/>
                  </a:moveTo>
                  <a:lnTo>
                    <a:pt x="223" y="26"/>
                  </a:lnTo>
                  <a:lnTo>
                    <a:pt x="200" y="7"/>
                  </a:lnTo>
                  <a:lnTo>
                    <a:pt x="162" y="19"/>
                  </a:lnTo>
                  <a:lnTo>
                    <a:pt x="162" y="19"/>
                  </a:lnTo>
                  <a:lnTo>
                    <a:pt x="162" y="22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49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28" y="53"/>
                  </a:lnTo>
                  <a:lnTo>
                    <a:pt x="102" y="53"/>
                  </a:lnTo>
                  <a:lnTo>
                    <a:pt x="79" y="45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49" y="15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53" y="79"/>
                  </a:lnTo>
                  <a:lnTo>
                    <a:pt x="72" y="94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9" y="102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211" y="64"/>
                  </a:lnTo>
                  <a:lnTo>
                    <a:pt x="223" y="37"/>
                  </a:lnTo>
                  <a:lnTo>
                    <a:pt x="223" y="37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26"/>
                  </a:lnTo>
                  <a:lnTo>
                    <a:pt x="223" y="2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9" name="Freeform 31"/>
            <p:cNvSpPr>
              <a:spLocks noChangeAspect="1"/>
            </p:cNvSpPr>
            <p:nvPr/>
          </p:nvSpPr>
          <p:spPr bwMode="auto">
            <a:xfrm>
              <a:off x="2076" y="3971"/>
              <a:ext cx="155" cy="125"/>
            </a:xfrm>
            <a:custGeom>
              <a:avLst/>
              <a:gdLst/>
              <a:ahLst/>
              <a:cxnLst>
                <a:cxn ang="0">
                  <a:pos x="146" y="110"/>
                </a:cxn>
                <a:cxn ang="0">
                  <a:pos x="146" y="110"/>
                </a:cxn>
                <a:cxn ang="0">
                  <a:pos x="124" y="106"/>
                </a:cxn>
                <a:cxn ang="0">
                  <a:pos x="105" y="106"/>
                </a:cxn>
                <a:cxn ang="0">
                  <a:pos x="94" y="98"/>
                </a:cxn>
                <a:cxn ang="0">
                  <a:pos x="94" y="9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15" y="15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54" y="106"/>
                </a:cxn>
                <a:cxn ang="0">
                  <a:pos x="154" y="106"/>
                </a:cxn>
                <a:cxn ang="0">
                  <a:pos x="146" y="110"/>
                </a:cxn>
                <a:cxn ang="0">
                  <a:pos x="146" y="110"/>
                </a:cxn>
              </a:cxnLst>
              <a:rect l="0" t="0" r="r" b="b"/>
              <a:pathLst>
                <a:path w="154" h="125">
                  <a:moveTo>
                    <a:pt x="146" y="110"/>
                  </a:moveTo>
                  <a:lnTo>
                    <a:pt x="146" y="110"/>
                  </a:lnTo>
                  <a:lnTo>
                    <a:pt x="124" y="106"/>
                  </a:lnTo>
                  <a:lnTo>
                    <a:pt x="105" y="10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46" y="110"/>
                  </a:lnTo>
                  <a:lnTo>
                    <a:pt x="146" y="11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0" name="Freeform 32"/>
            <p:cNvSpPr>
              <a:spLocks noChangeAspect="1"/>
            </p:cNvSpPr>
            <p:nvPr/>
          </p:nvSpPr>
          <p:spPr bwMode="auto">
            <a:xfrm>
              <a:off x="2252" y="3789"/>
              <a:ext cx="102" cy="110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98" y="4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4"/>
                </a:cxn>
                <a:cxn ang="0">
                  <a:pos x="91" y="4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83" y="61"/>
                </a:cxn>
                <a:cxn ang="0">
                  <a:pos x="83" y="61"/>
                </a:cxn>
                <a:cxn ang="0">
                  <a:pos x="80" y="68"/>
                </a:cxn>
                <a:cxn ang="0">
                  <a:pos x="72" y="72"/>
                </a:cxn>
                <a:cxn ang="0">
                  <a:pos x="72" y="7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110"/>
                </a:cxn>
                <a:cxn ang="0">
                  <a:pos x="4" y="110"/>
                </a:cxn>
                <a:cxn ang="0">
                  <a:pos x="83" y="83"/>
                </a:cxn>
                <a:cxn ang="0">
                  <a:pos x="83" y="83"/>
                </a:cxn>
                <a:cxn ang="0">
                  <a:pos x="91" y="76"/>
                </a:cxn>
                <a:cxn ang="0">
                  <a:pos x="95" y="68"/>
                </a:cxn>
                <a:cxn ang="0">
                  <a:pos x="95" y="68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5"/>
                </a:cxn>
                <a:cxn ang="0">
                  <a:pos x="102" y="15"/>
                </a:cxn>
                <a:cxn ang="0">
                  <a:pos x="98" y="7"/>
                </a:cxn>
                <a:cxn ang="0">
                  <a:pos x="98" y="4"/>
                </a:cxn>
                <a:cxn ang="0">
                  <a:pos x="98" y="4"/>
                </a:cxn>
              </a:cxnLst>
              <a:rect l="0" t="0" r="r" b="b"/>
              <a:pathLst>
                <a:path w="102" h="110">
                  <a:moveTo>
                    <a:pt x="98" y="4"/>
                  </a:moveTo>
                  <a:lnTo>
                    <a:pt x="98" y="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91" y="7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8" y="7"/>
                  </a:lnTo>
                  <a:lnTo>
                    <a:pt x="98" y="4"/>
                  </a:lnTo>
                  <a:lnTo>
                    <a:pt x="98" y="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1" name="Freeform 33"/>
            <p:cNvSpPr>
              <a:spLocks noChangeAspect="1"/>
            </p:cNvSpPr>
            <p:nvPr/>
          </p:nvSpPr>
          <p:spPr bwMode="auto">
            <a:xfrm>
              <a:off x="2076" y="3971"/>
              <a:ext cx="37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26" y="49"/>
                </a:cxn>
                <a:cxn ang="0">
                  <a:pos x="33" y="41"/>
                </a:cxn>
                <a:cxn ang="0">
                  <a:pos x="37" y="30"/>
                </a:cxn>
                <a:cxn ang="0">
                  <a:pos x="37" y="19"/>
                </a:cxn>
                <a:cxn ang="0">
                  <a:pos x="37" y="19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7" h="53">
                  <a:moveTo>
                    <a:pt x="15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26" y="49"/>
                  </a:lnTo>
                  <a:lnTo>
                    <a:pt x="33" y="41"/>
                  </a:lnTo>
                  <a:lnTo>
                    <a:pt x="37" y="3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2" name="Freeform 34"/>
            <p:cNvSpPr>
              <a:spLocks noChangeAspect="1"/>
            </p:cNvSpPr>
            <p:nvPr/>
          </p:nvSpPr>
          <p:spPr bwMode="auto">
            <a:xfrm>
              <a:off x="1846" y="3990"/>
              <a:ext cx="147" cy="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1" y="41"/>
                </a:cxn>
                <a:cxn ang="0">
                  <a:pos x="22" y="49"/>
                </a:cxn>
                <a:cxn ang="0">
                  <a:pos x="37" y="57"/>
                </a:cxn>
                <a:cxn ang="0">
                  <a:pos x="56" y="60"/>
                </a:cxn>
                <a:cxn ang="0">
                  <a:pos x="83" y="57"/>
                </a:cxn>
                <a:cxn ang="0">
                  <a:pos x="113" y="45"/>
                </a:cxn>
                <a:cxn ang="0">
                  <a:pos x="147" y="22"/>
                </a:cxn>
                <a:cxn ang="0">
                  <a:pos x="147" y="22"/>
                </a:cxn>
                <a:cxn ang="0">
                  <a:pos x="132" y="30"/>
                </a:cxn>
                <a:cxn ang="0">
                  <a:pos x="113" y="34"/>
                </a:cxn>
                <a:cxn ang="0">
                  <a:pos x="94" y="38"/>
                </a:cxn>
                <a:cxn ang="0">
                  <a:pos x="71" y="38"/>
                </a:cxn>
                <a:cxn ang="0">
                  <a:pos x="45" y="30"/>
                </a:cxn>
                <a:cxn ang="0">
                  <a:pos x="22" y="19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47" h="60">
                  <a:moveTo>
                    <a:pt x="0" y="34"/>
                  </a:moveTo>
                  <a:lnTo>
                    <a:pt x="0" y="34"/>
                  </a:lnTo>
                  <a:lnTo>
                    <a:pt x="11" y="41"/>
                  </a:lnTo>
                  <a:lnTo>
                    <a:pt x="22" y="49"/>
                  </a:lnTo>
                  <a:lnTo>
                    <a:pt x="37" y="57"/>
                  </a:lnTo>
                  <a:lnTo>
                    <a:pt x="56" y="60"/>
                  </a:lnTo>
                  <a:lnTo>
                    <a:pt x="83" y="57"/>
                  </a:lnTo>
                  <a:lnTo>
                    <a:pt x="113" y="45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32" y="30"/>
                  </a:lnTo>
                  <a:lnTo>
                    <a:pt x="113" y="34"/>
                  </a:lnTo>
                  <a:lnTo>
                    <a:pt x="94" y="38"/>
                  </a:lnTo>
                  <a:lnTo>
                    <a:pt x="71" y="38"/>
                  </a:lnTo>
                  <a:lnTo>
                    <a:pt x="45" y="30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5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94122"/>
          </a:xfrm>
        </p:spPr>
        <p:txBody>
          <a:bodyPr>
            <a:normAutofit fontScale="90000"/>
          </a:bodyPr>
          <a:lstStyle/>
          <a:p>
            <a:pPr lvl="0" algn="r"/>
            <a: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ZAPOJENÍ  VI – PILOTNÍ  OVĚŘOVÁNÍ</a:t>
            </a: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pracovní tým VI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 vzdělávací instituce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metodik programu DV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průvodce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 vstupního informačně diagnostického modulu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 programu DV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vedoucí týmu PO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hodnotitel</a:t>
            </a:r>
          </a:p>
          <a:p>
            <a:pPr>
              <a:buFontTx/>
              <a:buChar char="-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73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472" y="260648"/>
            <a:ext cx="9577063" cy="994122"/>
          </a:xfrm>
        </p:spPr>
        <p:txBody>
          <a:bodyPr>
            <a:normAutofit fontScale="90000"/>
          </a:bodyPr>
          <a:lstStyle/>
          <a:p>
            <a:pPr lvl="0" algn="r"/>
            <a:r>
              <a:rPr lang="cs-CZ" sz="3100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sz="3100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3100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ZAPOJENÍ  VI – PILOTNÍ  OVĚŘOVÁNÍ </a:t>
            </a:r>
            <a:r>
              <a:rPr lang="cs-CZ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b="1" spc="3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cs-CZ" spc="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512" y="1599416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cs-CZ" sz="2800" dirty="0" smtClean="0"/>
          </a:p>
          <a:p>
            <a:pPr>
              <a:buFontTx/>
              <a:buChar char="-"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1000" dirty="0" smtClean="0"/>
              <a:t>probíhající/ukončené</a:t>
            </a:r>
            <a:endParaRPr lang="cs-CZ" sz="1000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560512" y="2678085"/>
            <a:ext cx="1612900" cy="1084263"/>
          </a:xfrm>
          <a:custGeom>
            <a:avLst/>
            <a:gdLst/>
            <a:ahLst/>
            <a:cxnLst>
              <a:cxn ang="0">
                <a:pos x="186" y="390"/>
              </a:cxn>
              <a:cxn ang="0">
                <a:pos x="166" y="360"/>
              </a:cxn>
              <a:cxn ang="0">
                <a:pos x="106" y="294"/>
              </a:cxn>
              <a:cxn ang="0">
                <a:pos x="52" y="245"/>
              </a:cxn>
              <a:cxn ang="0">
                <a:pos x="43" y="193"/>
              </a:cxn>
              <a:cxn ang="0">
                <a:pos x="0" y="137"/>
              </a:cxn>
              <a:cxn ang="0">
                <a:pos x="2" y="86"/>
              </a:cxn>
              <a:cxn ang="0">
                <a:pos x="45" y="94"/>
              </a:cxn>
              <a:cxn ang="0">
                <a:pos x="64" y="118"/>
              </a:cxn>
              <a:cxn ang="0">
                <a:pos x="68" y="146"/>
              </a:cxn>
              <a:cxn ang="0">
                <a:pos x="79" y="184"/>
              </a:cxn>
              <a:cxn ang="0">
                <a:pos x="103" y="161"/>
              </a:cxn>
              <a:cxn ang="0">
                <a:pos x="124" y="121"/>
              </a:cxn>
              <a:cxn ang="0">
                <a:pos x="177" y="65"/>
              </a:cxn>
              <a:cxn ang="0">
                <a:pos x="190" y="36"/>
              </a:cxn>
              <a:cxn ang="0">
                <a:pos x="260" y="25"/>
              </a:cxn>
              <a:cxn ang="0">
                <a:pos x="295" y="11"/>
              </a:cxn>
              <a:cxn ang="0">
                <a:pos x="378" y="31"/>
              </a:cxn>
              <a:cxn ang="0">
                <a:pos x="437" y="51"/>
              </a:cxn>
              <a:cxn ang="0">
                <a:pos x="457" y="77"/>
              </a:cxn>
              <a:cxn ang="0">
                <a:pos x="519" y="91"/>
              </a:cxn>
              <a:cxn ang="0">
                <a:pos x="510" y="129"/>
              </a:cxn>
              <a:cxn ang="0">
                <a:pos x="520" y="170"/>
              </a:cxn>
              <a:cxn ang="0">
                <a:pos x="532" y="210"/>
              </a:cxn>
              <a:cxn ang="0">
                <a:pos x="541" y="257"/>
              </a:cxn>
              <a:cxn ang="0">
                <a:pos x="505" y="296"/>
              </a:cxn>
              <a:cxn ang="0">
                <a:pos x="475" y="308"/>
              </a:cxn>
              <a:cxn ang="0">
                <a:pos x="383" y="343"/>
              </a:cxn>
              <a:cxn ang="0">
                <a:pos x="367" y="381"/>
              </a:cxn>
              <a:cxn ang="0">
                <a:pos x="329" y="375"/>
              </a:cxn>
              <a:cxn ang="0">
                <a:pos x="274" y="372"/>
              </a:cxn>
              <a:cxn ang="0">
                <a:pos x="233" y="376"/>
              </a:cxn>
            </a:cxnLst>
            <a:rect l="0" t="0" r="r" b="b"/>
            <a:pathLst>
              <a:path w="541" h="394">
                <a:moveTo>
                  <a:pt x="215" y="391"/>
                </a:moveTo>
                <a:cubicBezTo>
                  <a:pt x="186" y="390"/>
                  <a:pt x="186" y="390"/>
                  <a:pt x="186" y="390"/>
                </a:cubicBezTo>
                <a:cubicBezTo>
                  <a:pt x="186" y="369"/>
                  <a:pt x="186" y="369"/>
                  <a:pt x="186" y="369"/>
                </a:cubicBezTo>
                <a:cubicBezTo>
                  <a:pt x="166" y="360"/>
                  <a:pt x="166" y="360"/>
                  <a:pt x="166" y="360"/>
                </a:cubicBezTo>
                <a:cubicBezTo>
                  <a:pt x="167" y="336"/>
                  <a:pt x="167" y="336"/>
                  <a:pt x="167" y="336"/>
                </a:cubicBezTo>
                <a:cubicBezTo>
                  <a:pt x="106" y="294"/>
                  <a:pt x="106" y="294"/>
                  <a:pt x="106" y="294"/>
                </a:cubicBezTo>
                <a:cubicBezTo>
                  <a:pt x="68" y="275"/>
                  <a:pt x="68" y="275"/>
                  <a:pt x="68" y="275"/>
                </a:cubicBezTo>
                <a:cubicBezTo>
                  <a:pt x="52" y="245"/>
                  <a:pt x="52" y="245"/>
                  <a:pt x="52" y="245"/>
                </a:cubicBezTo>
                <a:cubicBezTo>
                  <a:pt x="35" y="227"/>
                  <a:pt x="35" y="227"/>
                  <a:pt x="35" y="227"/>
                </a:cubicBezTo>
                <a:cubicBezTo>
                  <a:pt x="43" y="193"/>
                  <a:pt x="43" y="193"/>
                  <a:pt x="43" y="193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0" y="137"/>
                  <a:pt x="0" y="137"/>
                  <a:pt x="0" y="137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2" y="86"/>
                  <a:pt x="2" y="86"/>
                  <a:pt x="2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74" y="129"/>
                  <a:pt x="74" y="129"/>
                  <a:pt x="74" y="129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79" y="156"/>
                  <a:pt x="79" y="156"/>
                  <a:pt x="79" y="156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103" y="161"/>
                  <a:pt x="103" y="161"/>
                  <a:pt x="103" y="161"/>
                </a:cubicBezTo>
                <a:cubicBezTo>
                  <a:pt x="103" y="161"/>
                  <a:pt x="97" y="148"/>
                  <a:pt x="103" y="142"/>
                </a:cubicBezTo>
                <a:cubicBezTo>
                  <a:pt x="108" y="137"/>
                  <a:pt x="124" y="121"/>
                  <a:pt x="124" y="121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77" y="65"/>
                  <a:pt x="177" y="65"/>
                  <a:pt x="177" y="65"/>
                </a:cubicBezTo>
                <a:cubicBezTo>
                  <a:pt x="177" y="50"/>
                  <a:pt x="177" y="50"/>
                  <a:pt x="177" y="50"/>
                </a:cubicBezTo>
                <a:cubicBezTo>
                  <a:pt x="190" y="36"/>
                  <a:pt x="190" y="36"/>
                  <a:pt x="190" y="36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60" y="25"/>
                  <a:pt x="260" y="25"/>
                  <a:pt x="260" y="25"/>
                </a:cubicBezTo>
                <a:cubicBezTo>
                  <a:pt x="273" y="38"/>
                  <a:pt x="273" y="38"/>
                  <a:pt x="273" y="38"/>
                </a:cubicBezTo>
                <a:cubicBezTo>
                  <a:pt x="295" y="11"/>
                  <a:pt x="295" y="11"/>
                  <a:pt x="295" y="11"/>
                </a:cubicBezTo>
                <a:cubicBezTo>
                  <a:pt x="335" y="0"/>
                  <a:pt x="335" y="0"/>
                  <a:pt x="335" y="0"/>
                </a:cubicBezTo>
                <a:cubicBezTo>
                  <a:pt x="378" y="31"/>
                  <a:pt x="378" y="31"/>
                  <a:pt x="378" y="31"/>
                </a:cubicBezTo>
                <a:cubicBezTo>
                  <a:pt x="397" y="51"/>
                  <a:pt x="397" y="51"/>
                  <a:pt x="397" y="51"/>
                </a:cubicBezTo>
                <a:cubicBezTo>
                  <a:pt x="437" y="51"/>
                  <a:pt x="437" y="51"/>
                  <a:pt x="437" y="51"/>
                </a:cubicBezTo>
                <a:cubicBezTo>
                  <a:pt x="457" y="58"/>
                  <a:pt x="457" y="58"/>
                  <a:pt x="457" y="58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19" y="91"/>
                  <a:pt x="519" y="91"/>
                  <a:pt x="519" y="91"/>
                </a:cubicBezTo>
                <a:cubicBezTo>
                  <a:pt x="500" y="110"/>
                  <a:pt x="500" y="110"/>
                  <a:pt x="500" y="110"/>
                </a:cubicBezTo>
                <a:cubicBezTo>
                  <a:pt x="510" y="129"/>
                  <a:pt x="510" y="129"/>
                  <a:pt x="510" y="129"/>
                </a:cubicBezTo>
                <a:cubicBezTo>
                  <a:pt x="503" y="154"/>
                  <a:pt x="503" y="154"/>
                  <a:pt x="503" y="154"/>
                </a:cubicBezTo>
                <a:cubicBezTo>
                  <a:pt x="520" y="170"/>
                  <a:pt x="520" y="170"/>
                  <a:pt x="520" y="170"/>
                </a:cubicBezTo>
                <a:cubicBezTo>
                  <a:pt x="513" y="185"/>
                  <a:pt x="513" y="185"/>
                  <a:pt x="513" y="185"/>
                </a:cubicBezTo>
                <a:cubicBezTo>
                  <a:pt x="532" y="210"/>
                  <a:pt x="532" y="210"/>
                  <a:pt x="532" y="210"/>
                </a:cubicBezTo>
                <a:cubicBezTo>
                  <a:pt x="513" y="229"/>
                  <a:pt x="513" y="229"/>
                  <a:pt x="513" y="229"/>
                </a:cubicBezTo>
                <a:cubicBezTo>
                  <a:pt x="541" y="257"/>
                  <a:pt x="541" y="257"/>
                  <a:pt x="541" y="257"/>
                </a:cubicBezTo>
                <a:cubicBezTo>
                  <a:pt x="528" y="290"/>
                  <a:pt x="528" y="290"/>
                  <a:pt x="528" y="290"/>
                </a:cubicBezTo>
                <a:cubicBezTo>
                  <a:pt x="505" y="296"/>
                  <a:pt x="505" y="296"/>
                  <a:pt x="505" y="296"/>
                </a:cubicBezTo>
                <a:cubicBezTo>
                  <a:pt x="505" y="330"/>
                  <a:pt x="505" y="330"/>
                  <a:pt x="505" y="330"/>
                </a:cubicBezTo>
                <a:cubicBezTo>
                  <a:pt x="475" y="308"/>
                  <a:pt x="475" y="308"/>
                  <a:pt x="475" y="308"/>
                </a:cubicBezTo>
                <a:cubicBezTo>
                  <a:pt x="443" y="304"/>
                  <a:pt x="443" y="304"/>
                  <a:pt x="443" y="304"/>
                </a:cubicBezTo>
                <a:cubicBezTo>
                  <a:pt x="383" y="343"/>
                  <a:pt x="383" y="343"/>
                  <a:pt x="383" y="343"/>
                </a:cubicBezTo>
                <a:cubicBezTo>
                  <a:pt x="383" y="366"/>
                  <a:pt x="383" y="366"/>
                  <a:pt x="383" y="366"/>
                </a:cubicBezTo>
                <a:cubicBezTo>
                  <a:pt x="367" y="381"/>
                  <a:pt x="367" y="381"/>
                  <a:pt x="367" y="381"/>
                </a:cubicBezTo>
                <a:cubicBezTo>
                  <a:pt x="342" y="369"/>
                  <a:pt x="342" y="369"/>
                  <a:pt x="342" y="369"/>
                </a:cubicBezTo>
                <a:cubicBezTo>
                  <a:pt x="329" y="375"/>
                  <a:pt x="329" y="375"/>
                  <a:pt x="329" y="375"/>
                </a:cubicBezTo>
                <a:cubicBezTo>
                  <a:pt x="305" y="360"/>
                  <a:pt x="305" y="360"/>
                  <a:pt x="305" y="360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53" y="394"/>
                  <a:pt x="253" y="394"/>
                  <a:pt x="253" y="394"/>
                </a:cubicBezTo>
                <a:cubicBezTo>
                  <a:pt x="233" y="376"/>
                  <a:pt x="233" y="376"/>
                  <a:pt x="233" y="376"/>
                </a:cubicBezTo>
                <a:lnTo>
                  <a:pt x="215" y="3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687637" y="1538260"/>
            <a:ext cx="2300288" cy="1890713"/>
          </a:xfrm>
          <a:custGeom>
            <a:avLst/>
            <a:gdLst/>
            <a:ahLst/>
            <a:cxnLst>
              <a:cxn ang="0">
                <a:pos x="1327" y="260"/>
              </a:cxn>
              <a:cxn ang="0">
                <a:pos x="1275" y="326"/>
              </a:cxn>
              <a:cxn ang="0">
                <a:pos x="1181" y="304"/>
              </a:cxn>
              <a:cxn ang="0">
                <a:pos x="1159" y="378"/>
              </a:cxn>
              <a:cxn ang="0">
                <a:pos x="1129" y="434"/>
              </a:cxn>
              <a:cxn ang="0">
                <a:pos x="1126" y="519"/>
              </a:cxn>
              <a:cxn ang="0">
                <a:pos x="1174" y="636"/>
              </a:cxn>
              <a:cxn ang="0">
                <a:pos x="1195" y="701"/>
              </a:cxn>
              <a:cxn ang="0">
                <a:pos x="1169" y="749"/>
              </a:cxn>
              <a:cxn ang="0">
                <a:pos x="1124" y="780"/>
              </a:cxn>
              <a:cxn ang="0">
                <a:pos x="1112" y="865"/>
              </a:cxn>
              <a:cxn ang="0">
                <a:pos x="1025" y="889"/>
              </a:cxn>
              <a:cxn ang="0">
                <a:pos x="857" y="865"/>
              </a:cxn>
              <a:cxn ang="0">
                <a:pos x="812" y="919"/>
              </a:cxn>
              <a:cxn ang="0">
                <a:pos x="736" y="955"/>
              </a:cxn>
              <a:cxn ang="0">
                <a:pos x="722" y="997"/>
              </a:cxn>
              <a:cxn ang="0">
                <a:pos x="641" y="1016"/>
              </a:cxn>
              <a:cxn ang="0">
                <a:pos x="523" y="1051"/>
              </a:cxn>
              <a:cxn ang="0">
                <a:pos x="433" y="1089"/>
              </a:cxn>
              <a:cxn ang="0">
                <a:pos x="381" y="1153"/>
              </a:cxn>
              <a:cxn ang="0">
                <a:pos x="311" y="1163"/>
              </a:cxn>
              <a:cxn ang="0">
                <a:pos x="233" y="1115"/>
              </a:cxn>
              <a:cxn ang="0">
                <a:pos x="233" y="1038"/>
              </a:cxn>
              <a:cxn ang="0">
                <a:pos x="216" y="985"/>
              </a:cxn>
              <a:cxn ang="0">
                <a:pos x="211" y="908"/>
              </a:cxn>
              <a:cxn ang="0">
                <a:pos x="211" y="843"/>
              </a:cxn>
              <a:cxn ang="0">
                <a:pos x="136" y="818"/>
              </a:cxn>
              <a:cxn ang="0">
                <a:pos x="33" y="806"/>
              </a:cxn>
              <a:cxn ang="0">
                <a:pos x="65" y="737"/>
              </a:cxn>
              <a:cxn ang="0">
                <a:pos x="86" y="662"/>
              </a:cxn>
              <a:cxn ang="0">
                <a:pos x="209" y="659"/>
              </a:cxn>
              <a:cxn ang="0">
                <a:pos x="232" y="588"/>
              </a:cxn>
              <a:cxn ang="0">
                <a:pos x="273" y="553"/>
              </a:cxn>
              <a:cxn ang="0">
                <a:pos x="313" y="578"/>
              </a:cxn>
              <a:cxn ang="0">
                <a:pos x="332" y="519"/>
              </a:cxn>
              <a:cxn ang="0">
                <a:pos x="369" y="491"/>
              </a:cxn>
              <a:cxn ang="0">
                <a:pos x="410" y="546"/>
              </a:cxn>
              <a:cxn ang="0">
                <a:pos x="471" y="435"/>
              </a:cxn>
              <a:cxn ang="0">
                <a:pos x="530" y="423"/>
              </a:cxn>
              <a:cxn ang="0">
                <a:pos x="592" y="415"/>
              </a:cxn>
              <a:cxn ang="0">
                <a:pos x="687" y="385"/>
              </a:cxn>
              <a:cxn ang="0">
                <a:pos x="720" y="411"/>
              </a:cxn>
              <a:cxn ang="0">
                <a:pos x="753" y="325"/>
              </a:cxn>
              <a:cxn ang="0">
                <a:pos x="828" y="286"/>
              </a:cxn>
              <a:cxn ang="0">
                <a:pos x="926" y="279"/>
              </a:cxn>
              <a:cxn ang="0">
                <a:pos x="1003" y="259"/>
              </a:cxn>
              <a:cxn ang="0">
                <a:pos x="1062" y="208"/>
              </a:cxn>
              <a:cxn ang="0">
                <a:pos x="1141" y="200"/>
              </a:cxn>
              <a:cxn ang="0">
                <a:pos x="1093" y="134"/>
              </a:cxn>
              <a:cxn ang="0">
                <a:pos x="1036" y="87"/>
              </a:cxn>
              <a:cxn ang="0">
                <a:pos x="1075" y="0"/>
              </a:cxn>
              <a:cxn ang="0">
                <a:pos x="1146" y="40"/>
              </a:cxn>
              <a:cxn ang="0">
                <a:pos x="1233" y="21"/>
              </a:cxn>
              <a:cxn ang="0">
                <a:pos x="1301" y="87"/>
              </a:cxn>
              <a:cxn ang="0">
                <a:pos x="1273" y="175"/>
              </a:cxn>
              <a:cxn ang="0">
                <a:pos x="1327" y="229"/>
              </a:cxn>
            </a:cxnLst>
            <a:rect l="0" t="0" r="r" b="b"/>
            <a:pathLst>
              <a:path w="1337" h="1191">
                <a:moveTo>
                  <a:pt x="1327" y="229"/>
                </a:moveTo>
                <a:lnTo>
                  <a:pt x="1327" y="260"/>
                </a:lnTo>
                <a:lnTo>
                  <a:pt x="1282" y="276"/>
                </a:lnTo>
                <a:lnTo>
                  <a:pt x="1275" y="326"/>
                </a:lnTo>
                <a:lnTo>
                  <a:pt x="1231" y="309"/>
                </a:lnTo>
                <a:lnTo>
                  <a:pt x="1181" y="304"/>
                </a:lnTo>
                <a:lnTo>
                  <a:pt x="1191" y="345"/>
                </a:lnTo>
                <a:lnTo>
                  <a:pt x="1159" y="378"/>
                </a:lnTo>
                <a:lnTo>
                  <a:pt x="1159" y="404"/>
                </a:lnTo>
                <a:lnTo>
                  <a:pt x="1129" y="434"/>
                </a:lnTo>
                <a:lnTo>
                  <a:pt x="1101" y="480"/>
                </a:lnTo>
                <a:lnTo>
                  <a:pt x="1126" y="519"/>
                </a:lnTo>
                <a:lnTo>
                  <a:pt x="1126" y="553"/>
                </a:lnTo>
                <a:lnTo>
                  <a:pt x="1174" y="636"/>
                </a:lnTo>
                <a:lnTo>
                  <a:pt x="1210" y="680"/>
                </a:lnTo>
                <a:lnTo>
                  <a:pt x="1195" y="701"/>
                </a:lnTo>
                <a:lnTo>
                  <a:pt x="1202" y="749"/>
                </a:lnTo>
                <a:lnTo>
                  <a:pt x="1169" y="749"/>
                </a:lnTo>
                <a:lnTo>
                  <a:pt x="1159" y="780"/>
                </a:lnTo>
                <a:lnTo>
                  <a:pt x="1124" y="780"/>
                </a:lnTo>
                <a:lnTo>
                  <a:pt x="1136" y="839"/>
                </a:lnTo>
                <a:lnTo>
                  <a:pt x="1112" y="865"/>
                </a:lnTo>
                <a:lnTo>
                  <a:pt x="1055" y="860"/>
                </a:lnTo>
                <a:lnTo>
                  <a:pt x="1025" y="889"/>
                </a:lnTo>
                <a:lnTo>
                  <a:pt x="911" y="889"/>
                </a:lnTo>
                <a:lnTo>
                  <a:pt x="857" y="865"/>
                </a:lnTo>
                <a:lnTo>
                  <a:pt x="812" y="888"/>
                </a:lnTo>
                <a:lnTo>
                  <a:pt x="812" y="919"/>
                </a:lnTo>
                <a:lnTo>
                  <a:pt x="776" y="955"/>
                </a:lnTo>
                <a:lnTo>
                  <a:pt x="736" y="955"/>
                </a:lnTo>
                <a:lnTo>
                  <a:pt x="720" y="969"/>
                </a:lnTo>
                <a:lnTo>
                  <a:pt x="722" y="997"/>
                </a:lnTo>
                <a:lnTo>
                  <a:pt x="682" y="973"/>
                </a:lnTo>
                <a:lnTo>
                  <a:pt x="641" y="1016"/>
                </a:lnTo>
                <a:lnTo>
                  <a:pt x="580" y="1014"/>
                </a:lnTo>
                <a:lnTo>
                  <a:pt x="523" y="1051"/>
                </a:lnTo>
                <a:lnTo>
                  <a:pt x="471" y="1052"/>
                </a:lnTo>
                <a:lnTo>
                  <a:pt x="433" y="1089"/>
                </a:lnTo>
                <a:lnTo>
                  <a:pt x="424" y="1135"/>
                </a:lnTo>
                <a:lnTo>
                  <a:pt x="381" y="1153"/>
                </a:lnTo>
                <a:lnTo>
                  <a:pt x="358" y="1191"/>
                </a:lnTo>
                <a:lnTo>
                  <a:pt x="311" y="1163"/>
                </a:lnTo>
                <a:lnTo>
                  <a:pt x="282" y="1163"/>
                </a:lnTo>
                <a:lnTo>
                  <a:pt x="233" y="1115"/>
                </a:lnTo>
                <a:lnTo>
                  <a:pt x="266" y="1082"/>
                </a:lnTo>
                <a:lnTo>
                  <a:pt x="233" y="1038"/>
                </a:lnTo>
                <a:lnTo>
                  <a:pt x="246" y="1012"/>
                </a:lnTo>
                <a:lnTo>
                  <a:pt x="216" y="985"/>
                </a:lnTo>
                <a:lnTo>
                  <a:pt x="228" y="941"/>
                </a:lnTo>
                <a:lnTo>
                  <a:pt x="211" y="908"/>
                </a:lnTo>
                <a:lnTo>
                  <a:pt x="244" y="876"/>
                </a:lnTo>
                <a:lnTo>
                  <a:pt x="211" y="843"/>
                </a:lnTo>
                <a:lnTo>
                  <a:pt x="136" y="851"/>
                </a:lnTo>
                <a:lnTo>
                  <a:pt x="136" y="818"/>
                </a:lnTo>
                <a:lnTo>
                  <a:pt x="102" y="806"/>
                </a:lnTo>
                <a:lnTo>
                  <a:pt x="33" y="806"/>
                </a:lnTo>
                <a:lnTo>
                  <a:pt x="0" y="772"/>
                </a:lnTo>
                <a:lnTo>
                  <a:pt x="65" y="737"/>
                </a:lnTo>
                <a:lnTo>
                  <a:pt x="64" y="685"/>
                </a:lnTo>
                <a:lnTo>
                  <a:pt x="86" y="662"/>
                </a:lnTo>
                <a:lnTo>
                  <a:pt x="154" y="652"/>
                </a:lnTo>
                <a:lnTo>
                  <a:pt x="209" y="659"/>
                </a:lnTo>
                <a:lnTo>
                  <a:pt x="232" y="617"/>
                </a:lnTo>
                <a:lnTo>
                  <a:pt x="232" y="588"/>
                </a:lnTo>
                <a:lnTo>
                  <a:pt x="251" y="553"/>
                </a:lnTo>
                <a:lnTo>
                  <a:pt x="273" y="553"/>
                </a:lnTo>
                <a:lnTo>
                  <a:pt x="285" y="588"/>
                </a:lnTo>
                <a:lnTo>
                  <a:pt x="313" y="578"/>
                </a:lnTo>
                <a:lnTo>
                  <a:pt x="313" y="538"/>
                </a:lnTo>
                <a:lnTo>
                  <a:pt x="332" y="519"/>
                </a:lnTo>
                <a:lnTo>
                  <a:pt x="341" y="491"/>
                </a:lnTo>
                <a:lnTo>
                  <a:pt x="369" y="491"/>
                </a:lnTo>
                <a:lnTo>
                  <a:pt x="379" y="527"/>
                </a:lnTo>
                <a:lnTo>
                  <a:pt x="410" y="546"/>
                </a:lnTo>
                <a:lnTo>
                  <a:pt x="467" y="505"/>
                </a:lnTo>
                <a:lnTo>
                  <a:pt x="471" y="435"/>
                </a:lnTo>
                <a:lnTo>
                  <a:pt x="498" y="408"/>
                </a:lnTo>
                <a:lnTo>
                  <a:pt x="530" y="423"/>
                </a:lnTo>
                <a:lnTo>
                  <a:pt x="568" y="390"/>
                </a:lnTo>
                <a:lnTo>
                  <a:pt x="592" y="415"/>
                </a:lnTo>
                <a:lnTo>
                  <a:pt x="637" y="390"/>
                </a:lnTo>
                <a:lnTo>
                  <a:pt x="687" y="385"/>
                </a:lnTo>
                <a:lnTo>
                  <a:pt x="699" y="411"/>
                </a:lnTo>
                <a:lnTo>
                  <a:pt x="720" y="411"/>
                </a:lnTo>
                <a:lnTo>
                  <a:pt x="753" y="376"/>
                </a:lnTo>
                <a:lnTo>
                  <a:pt x="753" y="325"/>
                </a:lnTo>
                <a:lnTo>
                  <a:pt x="796" y="316"/>
                </a:lnTo>
                <a:lnTo>
                  <a:pt x="828" y="286"/>
                </a:lnTo>
                <a:lnTo>
                  <a:pt x="867" y="311"/>
                </a:lnTo>
                <a:lnTo>
                  <a:pt x="926" y="279"/>
                </a:lnTo>
                <a:lnTo>
                  <a:pt x="952" y="255"/>
                </a:lnTo>
                <a:lnTo>
                  <a:pt x="1003" y="259"/>
                </a:lnTo>
                <a:lnTo>
                  <a:pt x="1027" y="208"/>
                </a:lnTo>
                <a:lnTo>
                  <a:pt x="1062" y="208"/>
                </a:lnTo>
                <a:lnTo>
                  <a:pt x="1074" y="224"/>
                </a:lnTo>
                <a:lnTo>
                  <a:pt x="1141" y="200"/>
                </a:lnTo>
                <a:lnTo>
                  <a:pt x="1150" y="153"/>
                </a:lnTo>
                <a:lnTo>
                  <a:pt x="1093" y="134"/>
                </a:lnTo>
                <a:lnTo>
                  <a:pt x="1093" y="98"/>
                </a:lnTo>
                <a:lnTo>
                  <a:pt x="1036" y="87"/>
                </a:lnTo>
                <a:lnTo>
                  <a:pt x="1056" y="49"/>
                </a:lnTo>
                <a:lnTo>
                  <a:pt x="1075" y="0"/>
                </a:lnTo>
                <a:lnTo>
                  <a:pt x="1133" y="26"/>
                </a:lnTo>
                <a:lnTo>
                  <a:pt x="1146" y="40"/>
                </a:lnTo>
                <a:lnTo>
                  <a:pt x="1179" y="40"/>
                </a:lnTo>
                <a:lnTo>
                  <a:pt x="1233" y="21"/>
                </a:lnTo>
                <a:lnTo>
                  <a:pt x="1266" y="54"/>
                </a:lnTo>
                <a:lnTo>
                  <a:pt x="1301" y="87"/>
                </a:lnTo>
                <a:lnTo>
                  <a:pt x="1302" y="129"/>
                </a:lnTo>
                <a:lnTo>
                  <a:pt x="1273" y="175"/>
                </a:lnTo>
                <a:lnTo>
                  <a:pt x="1337" y="163"/>
                </a:lnTo>
                <a:lnTo>
                  <a:pt x="1327" y="2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miter lim="800000"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581525" y="1623985"/>
            <a:ext cx="1719262" cy="1060450"/>
          </a:xfrm>
          <a:custGeom>
            <a:avLst/>
            <a:gdLst/>
            <a:ahLst/>
            <a:cxnLst>
              <a:cxn ang="0">
                <a:pos x="957" y="333"/>
              </a:cxn>
              <a:cxn ang="0">
                <a:pos x="965" y="440"/>
              </a:cxn>
              <a:cxn ang="0">
                <a:pos x="981" y="496"/>
              </a:cxn>
              <a:cxn ang="0">
                <a:pos x="1000" y="577"/>
              </a:cxn>
              <a:cxn ang="0">
                <a:pos x="932" y="615"/>
              </a:cxn>
              <a:cxn ang="0">
                <a:pos x="861" y="610"/>
              </a:cxn>
              <a:cxn ang="0">
                <a:pos x="827" y="666"/>
              </a:cxn>
              <a:cxn ang="0">
                <a:pos x="730" y="605"/>
              </a:cxn>
              <a:cxn ang="0">
                <a:pos x="624" y="603"/>
              </a:cxn>
              <a:cxn ang="0">
                <a:pos x="589" y="562"/>
              </a:cxn>
              <a:cxn ang="0">
                <a:pos x="518" y="513"/>
              </a:cxn>
              <a:cxn ang="0">
                <a:pos x="449" y="484"/>
              </a:cxn>
              <a:cxn ang="0">
                <a:pos x="376" y="584"/>
              </a:cxn>
              <a:cxn ang="0">
                <a:pos x="321" y="575"/>
              </a:cxn>
              <a:cxn ang="0">
                <a:pos x="265" y="652"/>
              </a:cxn>
              <a:cxn ang="0">
                <a:pos x="186" y="621"/>
              </a:cxn>
              <a:cxn ang="0">
                <a:pos x="73" y="582"/>
              </a:cxn>
              <a:cxn ang="0">
                <a:pos x="25" y="465"/>
              </a:cxn>
              <a:cxn ang="0">
                <a:pos x="28" y="380"/>
              </a:cxn>
              <a:cxn ang="0">
                <a:pos x="58" y="324"/>
              </a:cxn>
              <a:cxn ang="0">
                <a:pos x="80" y="250"/>
              </a:cxn>
              <a:cxn ang="0">
                <a:pos x="174" y="272"/>
              </a:cxn>
              <a:cxn ang="0">
                <a:pos x="226" y="206"/>
              </a:cxn>
              <a:cxn ang="0">
                <a:pos x="380" y="187"/>
              </a:cxn>
              <a:cxn ang="0">
                <a:pos x="498" y="189"/>
              </a:cxn>
              <a:cxn ang="0">
                <a:pos x="525" y="63"/>
              </a:cxn>
              <a:cxn ang="0">
                <a:pos x="524" y="0"/>
              </a:cxn>
              <a:cxn ang="0">
                <a:pos x="600" y="24"/>
              </a:cxn>
              <a:cxn ang="0">
                <a:pos x="664" y="42"/>
              </a:cxn>
              <a:cxn ang="0">
                <a:pos x="735" y="73"/>
              </a:cxn>
              <a:cxn ang="0">
                <a:pos x="737" y="168"/>
              </a:cxn>
              <a:cxn ang="0">
                <a:pos x="801" y="232"/>
              </a:cxn>
              <a:cxn ang="0">
                <a:pos x="818" y="300"/>
              </a:cxn>
              <a:cxn ang="0">
                <a:pos x="915" y="284"/>
              </a:cxn>
            </a:cxnLst>
            <a:rect l="0" t="0" r="r" b="b"/>
            <a:pathLst>
              <a:path w="1000" h="667">
                <a:moveTo>
                  <a:pt x="915" y="284"/>
                </a:moveTo>
                <a:lnTo>
                  <a:pt x="957" y="333"/>
                </a:lnTo>
                <a:lnTo>
                  <a:pt x="943" y="387"/>
                </a:lnTo>
                <a:lnTo>
                  <a:pt x="965" y="440"/>
                </a:lnTo>
                <a:lnTo>
                  <a:pt x="955" y="470"/>
                </a:lnTo>
                <a:lnTo>
                  <a:pt x="981" y="496"/>
                </a:lnTo>
                <a:lnTo>
                  <a:pt x="960" y="537"/>
                </a:lnTo>
                <a:lnTo>
                  <a:pt x="1000" y="577"/>
                </a:lnTo>
                <a:lnTo>
                  <a:pt x="1000" y="601"/>
                </a:lnTo>
                <a:lnTo>
                  <a:pt x="932" y="615"/>
                </a:lnTo>
                <a:lnTo>
                  <a:pt x="901" y="584"/>
                </a:lnTo>
                <a:lnTo>
                  <a:pt x="861" y="610"/>
                </a:lnTo>
                <a:lnTo>
                  <a:pt x="861" y="647"/>
                </a:lnTo>
                <a:lnTo>
                  <a:pt x="827" y="666"/>
                </a:lnTo>
                <a:lnTo>
                  <a:pt x="804" y="631"/>
                </a:lnTo>
                <a:lnTo>
                  <a:pt x="730" y="605"/>
                </a:lnTo>
                <a:lnTo>
                  <a:pt x="679" y="638"/>
                </a:lnTo>
                <a:lnTo>
                  <a:pt x="624" y="603"/>
                </a:lnTo>
                <a:lnTo>
                  <a:pt x="589" y="588"/>
                </a:lnTo>
                <a:lnTo>
                  <a:pt x="589" y="562"/>
                </a:lnTo>
                <a:lnTo>
                  <a:pt x="541" y="536"/>
                </a:lnTo>
                <a:lnTo>
                  <a:pt x="518" y="513"/>
                </a:lnTo>
                <a:lnTo>
                  <a:pt x="478" y="513"/>
                </a:lnTo>
                <a:lnTo>
                  <a:pt x="449" y="484"/>
                </a:lnTo>
                <a:lnTo>
                  <a:pt x="421" y="534"/>
                </a:lnTo>
                <a:lnTo>
                  <a:pt x="376" y="584"/>
                </a:lnTo>
                <a:lnTo>
                  <a:pt x="359" y="569"/>
                </a:lnTo>
                <a:lnTo>
                  <a:pt x="321" y="575"/>
                </a:lnTo>
                <a:lnTo>
                  <a:pt x="321" y="608"/>
                </a:lnTo>
                <a:lnTo>
                  <a:pt x="265" y="652"/>
                </a:lnTo>
                <a:lnTo>
                  <a:pt x="201" y="667"/>
                </a:lnTo>
                <a:lnTo>
                  <a:pt x="186" y="621"/>
                </a:lnTo>
                <a:lnTo>
                  <a:pt x="109" y="626"/>
                </a:lnTo>
                <a:lnTo>
                  <a:pt x="73" y="582"/>
                </a:lnTo>
                <a:lnTo>
                  <a:pt x="25" y="499"/>
                </a:lnTo>
                <a:lnTo>
                  <a:pt x="25" y="465"/>
                </a:lnTo>
                <a:lnTo>
                  <a:pt x="0" y="426"/>
                </a:lnTo>
                <a:lnTo>
                  <a:pt x="28" y="380"/>
                </a:lnTo>
                <a:lnTo>
                  <a:pt x="58" y="350"/>
                </a:lnTo>
                <a:lnTo>
                  <a:pt x="58" y="324"/>
                </a:lnTo>
                <a:lnTo>
                  <a:pt x="90" y="291"/>
                </a:lnTo>
                <a:lnTo>
                  <a:pt x="80" y="250"/>
                </a:lnTo>
                <a:lnTo>
                  <a:pt x="130" y="255"/>
                </a:lnTo>
                <a:lnTo>
                  <a:pt x="174" y="272"/>
                </a:lnTo>
                <a:lnTo>
                  <a:pt x="181" y="222"/>
                </a:lnTo>
                <a:lnTo>
                  <a:pt x="226" y="206"/>
                </a:lnTo>
                <a:lnTo>
                  <a:pt x="342" y="241"/>
                </a:lnTo>
                <a:lnTo>
                  <a:pt x="380" y="187"/>
                </a:lnTo>
                <a:lnTo>
                  <a:pt x="449" y="184"/>
                </a:lnTo>
                <a:lnTo>
                  <a:pt x="498" y="189"/>
                </a:lnTo>
                <a:lnTo>
                  <a:pt x="510" y="123"/>
                </a:lnTo>
                <a:lnTo>
                  <a:pt x="525" y="63"/>
                </a:lnTo>
                <a:lnTo>
                  <a:pt x="492" y="31"/>
                </a:lnTo>
                <a:lnTo>
                  <a:pt x="524" y="0"/>
                </a:lnTo>
                <a:lnTo>
                  <a:pt x="574" y="0"/>
                </a:lnTo>
                <a:lnTo>
                  <a:pt x="600" y="24"/>
                </a:lnTo>
                <a:lnTo>
                  <a:pt x="641" y="2"/>
                </a:lnTo>
                <a:lnTo>
                  <a:pt x="664" y="42"/>
                </a:lnTo>
                <a:lnTo>
                  <a:pt x="698" y="28"/>
                </a:lnTo>
                <a:lnTo>
                  <a:pt x="735" y="73"/>
                </a:lnTo>
                <a:lnTo>
                  <a:pt x="719" y="109"/>
                </a:lnTo>
                <a:lnTo>
                  <a:pt x="737" y="168"/>
                </a:lnTo>
                <a:lnTo>
                  <a:pt x="770" y="201"/>
                </a:lnTo>
                <a:lnTo>
                  <a:pt x="801" y="232"/>
                </a:lnTo>
                <a:lnTo>
                  <a:pt x="806" y="288"/>
                </a:lnTo>
                <a:lnTo>
                  <a:pt x="818" y="300"/>
                </a:lnTo>
                <a:lnTo>
                  <a:pt x="860" y="260"/>
                </a:lnTo>
                <a:lnTo>
                  <a:pt x="915" y="28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927225" y="2089123"/>
            <a:ext cx="7232650" cy="4165600"/>
            <a:chOff x="501" y="966"/>
            <a:chExt cx="4556" cy="2624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835" y="966"/>
              <a:ext cx="1256" cy="910"/>
            </a:xfrm>
            <a:custGeom>
              <a:avLst/>
              <a:gdLst/>
              <a:ahLst/>
              <a:cxnLst>
                <a:cxn ang="0">
                  <a:pos x="367" y="6"/>
                </a:cxn>
                <a:cxn ang="0">
                  <a:pos x="449" y="52"/>
                </a:cxn>
                <a:cxn ang="0">
                  <a:pos x="539" y="33"/>
                </a:cxn>
                <a:cxn ang="0">
                  <a:pos x="584" y="134"/>
                </a:cxn>
                <a:cxn ang="0">
                  <a:pos x="667" y="115"/>
                </a:cxn>
                <a:cxn ang="0">
                  <a:pos x="693" y="207"/>
                </a:cxn>
                <a:cxn ang="0">
                  <a:pos x="773" y="141"/>
                </a:cxn>
                <a:cxn ang="0">
                  <a:pos x="858" y="182"/>
                </a:cxn>
                <a:cxn ang="0">
                  <a:pos x="944" y="141"/>
                </a:cxn>
                <a:cxn ang="0">
                  <a:pos x="1008" y="264"/>
                </a:cxn>
                <a:cxn ang="0">
                  <a:pos x="941" y="340"/>
                </a:cxn>
                <a:cxn ang="0">
                  <a:pos x="861" y="446"/>
                </a:cxn>
                <a:cxn ang="0">
                  <a:pos x="951" y="482"/>
                </a:cxn>
                <a:cxn ang="0">
                  <a:pos x="976" y="534"/>
                </a:cxn>
                <a:cxn ang="0">
                  <a:pos x="1036" y="557"/>
                </a:cxn>
                <a:cxn ang="0">
                  <a:pos x="1130" y="669"/>
                </a:cxn>
                <a:cxn ang="0">
                  <a:pos x="1159" y="780"/>
                </a:cxn>
                <a:cxn ang="0">
                  <a:pos x="1074" y="754"/>
                </a:cxn>
                <a:cxn ang="0">
                  <a:pos x="1005" y="811"/>
                </a:cxn>
                <a:cxn ang="0">
                  <a:pos x="956" y="898"/>
                </a:cxn>
                <a:cxn ang="0">
                  <a:pos x="846" y="910"/>
                </a:cxn>
                <a:cxn ang="0">
                  <a:pos x="766" y="851"/>
                </a:cxn>
                <a:cxn ang="0">
                  <a:pos x="705" y="823"/>
                </a:cxn>
                <a:cxn ang="0">
                  <a:pos x="683" y="754"/>
                </a:cxn>
                <a:cxn ang="0">
                  <a:pos x="584" y="775"/>
                </a:cxn>
                <a:cxn ang="0">
                  <a:pos x="537" y="789"/>
                </a:cxn>
                <a:cxn ang="0">
                  <a:pos x="503" y="749"/>
                </a:cxn>
                <a:cxn ang="0">
                  <a:pos x="402" y="797"/>
                </a:cxn>
                <a:cxn ang="0">
                  <a:pos x="296" y="837"/>
                </a:cxn>
                <a:cxn ang="0">
                  <a:pos x="250" y="803"/>
                </a:cxn>
                <a:cxn ang="0">
                  <a:pos x="222" y="725"/>
                </a:cxn>
                <a:cxn ang="0">
                  <a:pos x="215" y="654"/>
                </a:cxn>
                <a:cxn ang="0">
                  <a:pos x="186" y="591"/>
                </a:cxn>
                <a:cxn ang="0">
                  <a:pos x="85" y="609"/>
                </a:cxn>
                <a:cxn ang="0">
                  <a:pos x="52" y="539"/>
                </a:cxn>
                <a:cxn ang="0">
                  <a:pos x="0" y="498"/>
                </a:cxn>
                <a:cxn ang="0">
                  <a:pos x="12" y="409"/>
                </a:cxn>
                <a:cxn ang="0">
                  <a:pos x="5" y="345"/>
                </a:cxn>
                <a:cxn ang="0">
                  <a:pos x="76" y="354"/>
                </a:cxn>
                <a:cxn ang="0">
                  <a:pos x="201" y="347"/>
                </a:cxn>
                <a:cxn ang="0">
                  <a:pos x="258" y="363"/>
                </a:cxn>
                <a:cxn ang="0">
                  <a:pos x="298" y="300"/>
                </a:cxn>
                <a:cxn ang="0">
                  <a:pos x="397" y="317"/>
                </a:cxn>
                <a:cxn ang="0">
                  <a:pos x="357" y="253"/>
                </a:cxn>
                <a:cxn ang="0">
                  <a:pos x="352" y="186"/>
                </a:cxn>
                <a:cxn ang="0">
                  <a:pos x="340" y="103"/>
                </a:cxn>
                <a:cxn ang="0">
                  <a:pos x="312" y="0"/>
                </a:cxn>
              </a:cxnLst>
              <a:rect l="0" t="0" r="r" b="b"/>
              <a:pathLst>
                <a:path w="1159" h="910">
                  <a:moveTo>
                    <a:pt x="312" y="0"/>
                  </a:moveTo>
                  <a:lnTo>
                    <a:pt x="367" y="6"/>
                  </a:lnTo>
                  <a:lnTo>
                    <a:pt x="430" y="33"/>
                  </a:lnTo>
                  <a:lnTo>
                    <a:pt x="449" y="52"/>
                  </a:lnTo>
                  <a:lnTo>
                    <a:pt x="492" y="59"/>
                  </a:lnTo>
                  <a:lnTo>
                    <a:pt x="539" y="33"/>
                  </a:lnTo>
                  <a:lnTo>
                    <a:pt x="558" y="75"/>
                  </a:lnTo>
                  <a:lnTo>
                    <a:pt x="584" y="134"/>
                  </a:lnTo>
                  <a:lnTo>
                    <a:pt x="619" y="134"/>
                  </a:lnTo>
                  <a:lnTo>
                    <a:pt x="667" y="115"/>
                  </a:lnTo>
                  <a:lnTo>
                    <a:pt x="697" y="170"/>
                  </a:lnTo>
                  <a:lnTo>
                    <a:pt x="693" y="207"/>
                  </a:lnTo>
                  <a:lnTo>
                    <a:pt x="740" y="172"/>
                  </a:lnTo>
                  <a:lnTo>
                    <a:pt x="773" y="141"/>
                  </a:lnTo>
                  <a:lnTo>
                    <a:pt x="828" y="181"/>
                  </a:lnTo>
                  <a:lnTo>
                    <a:pt x="858" y="182"/>
                  </a:lnTo>
                  <a:lnTo>
                    <a:pt x="866" y="141"/>
                  </a:lnTo>
                  <a:lnTo>
                    <a:pt x="944" y="141"/>
                  </a:lnTo>
                  <a:lnTo>
                    <a:pt x="1040" y="234"/>
                  </a:lnTo>
                  <a:lnTo>
                    <a:pt x="1008" y="264"/>
                  </a:lnTo>
                  <a:lnTo>
                    <a:pt x="1000" y="317"/>
                  </a:lnTo>
                  <a:lnTo>
                    <a:pt x="941" y="340"/>
                  </a:lnTo>
                  <a:lnTo>
                    <a:pt x="854" y="408"/>
                  </a:lnTo>
                  <a:lnTo>
                    <a:pt x="861" y="446"/>
                  </a:lnTo>
                  <a:lnTo>
                    <a:pt x="910" y="503"/>
                  </a:lnTo>
                  <a:lnTo>
                    <a:pt x="951" y="482"/>
                  </a:lnTo>
                  <a:lnTo>
                    <a:pt x="976" y="505"/>
                  </a:lnTo>
                  <a:lnTo>
                    <a:pt x="976" y="534"/>
                  </a:lnTo>
                  <a:lnTo>
                    <a:pt x="1001" y="560"/>
                  </a:lnTo>
                  <a:lnTo>
                    <a:pt x="1036" y="557"/>
                  </a:lnTo>
                  <a:lnTo>
                    <a:pt x="1076" y="626"/>
                  </a:lnTo>
                  <a:lnTo>
                    <a:pt x="1130" y="669"/>
                  </a:lnTo>
                  <a:lnTo>
                    <a:pt x="1140" y="739"/>
                  </a:lnTo>
                  <a:lnTo>
                    <a:pt x="1159" y="780"/>
                  </a:lnTo>
                  <a:lnTo>
                    <a:pt x="1102" y="754"/>
                  </a:lnTo>
                  <a:lnTo>
                    <a:pt x="1074" y="754"/>
                  </a:lnTo>
                  <a:lnTo>
                    <a:pt x="1074" y="791"/>
                  </a:lnTo>
                  <a:lnTo>
                    <a:pt x="1005" y="811"/>
                  </a:lnTo>
                  <a:lnTo>
                    <a:pt x="969" y="848"/>
                  </a:lnTo>
                  <a:lnTo>
                    <a:pt x="956" y="898"/>
                  </a:lnTo>
                  <a:lnTo>
                    <a:pt x="891" y="898"/>
                  </a:lnTo>
                  <a:lnTo>
                    <a:pt x="846" y="910"/>
                  </a:lnTo>
                  <a:lnTo>
                    <a:pt x="816" y="881"/>
                  </a:lnTo>
                  <a:lnTo>
                    <a:pt x="766" y="851"/>
                  </a:lnTo>
                  <a:lnTo>
                    <a:pt x="736" y="823"/>
                  </a:lnTo>
                  <a:lnTo>
                    <a:pt x="705" y="823"/>
                  </a:lnTo>
                  <a:lnTo>
                    <a:pt x="705" y="777"/>
                  </a:lnTo>
                  <a:lnTo>
                    <a:pt x="683" y="754"/>
                  </a:lnTo>
                  <a:lnTo>
                    <a:pt x="629" y="752"/>
                  </a:lnTo>
                  <a:lnTo>
                    <a:pt x="584" y="775"/>
                  </a:lnTo>
                  <a:lnTo>
                    <a:pt x="561" y="797"/>
                  </a:lnTo>
                  <a:lnTo>
                    <a:pt x="537" y="789"/>
                  </a:lnTo>
                  <a:lnTo>
                    <a:pt x="537" y="749"/>
                  </a:lnTo>
                  <a:lnTo>
                    <a:pt x="503" y="749"/>
                  </a:lnTo>
                  <a:lnTo>
                    <a:pt x="468" y="797"/>
                  </a:lnTo>
                  <a:lnTo>
                    <a:pt x="402" y="797"/>
                  </a:lnTo>
                  <a:lnTo>
                    <a:pt x="366" y="777"/>
                  </a:lnTo>
                  <a:lnTo>
                    <a:pt x="296" y="837"/>
                  </a:lnTo>
                  <a:lnTo>
                    <a:pt x="236" y="849"/>
                  </a:lnTo>
                  <a:lnTo>
                    <a:pt x="250" y="803"/>
                  </a:lnTo>
                  <a:lnTo>
                    <a:pt x="194" y="773"/>
                  </a:lnTo>
                  <a:lnTo>
                    <a:pt x="222" y="725"/>
                  </a:lnTo>
                  <a:lnTo>
                    <a:pt x="206" y="694"/>
                  </a:lnTo>
                  <a:lnTo>
                    <a:pt x="215" y="654"/>
                  </a:lnTo>
                  <a:lnTo>
                    <a:pt x="206" y="612"/>
                  </a:lnTo>
                  <a:lnTo>
                    <a:pt x="186" y="591"/>
                  </a:lnTo>
                  <a:lnTo>
                    <a:pt x="147" y="617"/>
                  </a:lnTo>
                  <a:lnTo>
                    <a:pt x="85" y="609"/>
                  </a:lnTo>
                  <a:lnTo>
                    <a:pt x="85" y="572"/>
                  </a:lnTo>
                  <a:lnTo>
                    <a:pt x="52" y="539"/>
                  </a:lnTo>
                  <a:lnTo>
                    <a:pt x="9" y="531"/>
                  </a:lnTo>
                  <a:lnTo>
                    <a:pt x="0" y="498"/>
                  </a:lnTo>
                  <a:lnTo>
                    <a:pt x="33" y="465"/>
                  </a:lnTo>
                  <a:lnTo>
                    <a:pt x="12" y="409"/>
                  </a:lnTo>
                  <a:lnTo>
                    <a:pt x="24" y="376"/>
                  </a:lnTo>
                  <a:lnTo>
                    <a:pt x="5" y="345"/>
                  </a:lnTo>
                  <a:lnTo>
                    <a:pt x="21" y="319"/>
                  </a:lnTo>
                  <a:lnTo>
                    <a:pt x="76" y="354"/>
                  </a:lnTo>
                  <a:lnTo>
                    <a:pt x="127" y="321"/>
                  </a:lnTo>
                  <a:lnTo>
                    <a:pt x="201" y="347"/>
                  </a:lnTo>
                  <a:lnTo>
                    <a:pt x="224" y="382"/>
                  </a:lnTo>
                  <a:lnTo>
                    <a:pt x="258" y="363"/>
                  </a:lnTo>
                  <a:lnTo>
                    <a:pt x="258" y="326"/>
                  </a:lnTo>
                  <a:lnTo>
                    <a:pt x="298" y="300"/>
                  </a:lnTo>
                  <a:lnTo>
                    <a:pt x="329" y="331"/>
                  </a:lnTo>
                  <a:lnTo>
                    <a:pt x="397" y="317"/>
                  </a:lnTo>
                  <a:lnTo>
                    <a:pt x="397" y="293"/>
                  </a:lnTo>
                  <a:lnTo>
                    <a:pt x="357" y="253"/>
                  </a:lnTo>
                  <a:lnTo>
                    <a:pt x="378" y="212"/>
                  </a:lnTo>
                  <a:lnTo>
                    <a:pt x="352" y="186"/>
                  </a:lnTo>
                  <a:lnTo>
                    <a:pt x="362" y="156"/>
                  </a:lnTo>
                  <a:lnTo>
                    <a:pt x="340" y="103"/>
                  </a:lnTo>
                  <a:lnTo>
                    <a:pt x="354" y="4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653" y="2108"/>
              <a:ext cx="1312" cy="1118"/>
            </a:xfrm>
            <a:custGeom>
              <a:avLst/>
              <a:gdLst/>
              <a:ahLst/>
              <a:cxnLst>
                <a:cxn ang="0">
                  <a:pos x="1133" y="278"/>
                </a:cxn>
                <a:cxn ang="0">
                  <a:pos x="1043" y="219"/>
                </a:cxn>
                <a:cxn ang="0">
                  <a:pos x="929" y="156"/>
                </a:cxn>
                <a:cxn ang="0">
                  <a:pos x="882" y="132"/>
                </a:cxn>
                <a:cxn ang="0">
                  <a:pos x="835" y="201"/>
                </a:cxn>
                <a:cxn ang="0">
                  <a:pos x="755" y="168"/>
                </a:cxn>
                <a:cxn ang="0">
                  <a:pos x="719" y="115"/>
                </a:cxn>
                <a:cxn ang="0">
                  <a:pos x="664" y="80"/>
                </a:cxn>
                <a:cxn ang="0">
                  <a:pos x="548" y="49"/>
                </a:cxn>
                <a:cxn ang="0">
                  <a:pos x="444" y="4"/>
                </a:cxn>
                <a:cxn ang="0">
                  <a:pos x="419" y="68"/>
                </a:cxn>
                <a:cxn ang="0">
                  <a:pos x="366" y="96"/>
                </a:cxn>
                <a:cxn ang="0">
                  <a:pos x="303" y="116"/>
                </a:cxn>
                <a:cxn ang="0">
                  <a:pos x="255" y="122"/>
                </a:cxn>
                <a:cxn ang="0">
                  <a:pos x="224" y="174"/>
                </a:cxn>
                <a:cxn ang="0">
                  <a:pos x="276" y="239"/>
                </a:cxn>
                <a:cxn ang="0">
                  <a:pos x="244" y="298"/>
                </a:cxn>
                <a:cxn ang="0">
                  <a:pos x="203" y="314"/>
                </a:cxn>
                <a:cxn ang="0">
                  <a:pos x="127" y="310"/>
                </a:cxn>
                <a:cxn ang="0">
                  <a:pos x="31" y="340"/>
                </a:cxn>
                <a:cxn ang="0">
                  <a:pos x="11" y="395"/>
                </a:cxn>
                <a:cxn ang="0">
                  <a:pos x="21" y="489"/>
                </a:cxn>
                <a:cxn ang="0">
                  <a:pos x="0" y="569"/>
                </a:cxn>
                <a:cxn ang="0">
                  <a:pos x="11" y="640"/>
                </a:cxn>
                <a:cxn ang="0">
                  <a:pos x="68" y="706"/>
                </a:cxn>
                <a:cxn ang="0">
                  <a:pos x="144" y="711"/>
                </a:cxn>
                <a:cxn ang="0">
                  <a:pos x="201" y="780"/>
                </a:cxn>
                <a:cxn ang="0">
                  <a:pos x="291" y="782"/>
                </a:cxn>
                <a:cxn ang="0">
                  <a:pos x="364" y="804"/>
                </a:cxn>
                <a:cxn ang="0">
                  <a:pos x="402" y="888"/>
                </a:cxn>
                <a:cxn ang="0">
                  <a:pos x="509" y="879"/>
                </a:cxn>
                <a:cxn ang="0">
                  <a:pos x="555" y="950"/>
                </a:cxn>
                <a:cxn ang="0">
                  <a:pos x="511" y="1000"/>
                </a:cxn>
                <a:cxn ang="0">
                  <a:pos x="504" y="1068"/>
                </a:cxn>
                <a:cxn ang="0">
                  <a:pos x="563" y="1095"/>
                </a:cxn>
                <a:cxn ang="0">
                  <a:pos x="632" y="1078"/>
                </a:cxn>
                <a:cxn ang="0">
                  <a:pos x="693" y="1068"/>
                </a:cxn>
                <a:cxn ang="0">
                  <a:pos x="740" y="1030"/>
                </a:cxn>
                <a:cxn ang="0">
                  <a:pos x="797" y="993"/>
                </a:cxn>
                <a:cxn ang="0">
                  <a:pos x="889" y="1002"/>
                </a:cxn>
                <a:cxn ang="0">
                  <a:pos x="958" y="997"/>
                </a:cxn>
                <a:cxn ang="0">
                  <a:pos x="1017" y="945"/>
                </a:cxn>
                <a:cxn ang="0">
                  <a:pos x="1066" y="915"/>
                </a:cxn>
                <a:cxn ang="0">
                  <a:pos x="1104" y="886"/>
                </a:cxn>
                <a:cxn ang="0">
                  <a:pos x="1062" y="829"/>
                </a:cxn>
                <a:cxn ang="0">
                  <a:pos x="1066" y="768"/>
                </a:cxn>
                <a:cxn ang="0">
                  <a:pos x="1102" y="714"/>
                </a:cxn>
                <a:cxn ang="0">
                  <a:pos x="1107" y="661"/>
                </a:cxn>
                <a:cxn ang="0">
                  <a:pos x="1187" y="602"/>
                </a:cxn>
                <a:cxn ang="0">
                  <a:pos x="1169" y="505"/>
                </a:cxn>
                <a:cxn ang="0">
                  <a:pos x="1166" y="427"/>
                </a:cxn>
                <a:cxn ang="0">
                  <a:pos x="1211" y="385"/>
                </a:cxn>
                <a:cxn ang="0">
                  <a:pos x="1183" y="328"/>
                </a:cxn>
              </a:cxnLst>
              <a:rect l="0" t="0" r="r" b="b"/>
              <a:pathLst>
                <a:path w="1211" h="1118">
                  <a:moveTo>
                    <a:pt x="1183" y="328"/>
                  </a:moveTo>
                  <a:lnTo>
                    <a:pt x="1133" y="278"/>
                  </a:lnTo>
                  <a:lnTo>
                    <a:pt x="1093" y="278"/>
                  </a:lnTo>
                  <a:lnTo>
                    <a:pt x="1043" y="219"/>
                  </a:lnTo>
                  <a:lnTo>
                    <a:pt x="946" y="196"/>
                  </a:lnTo>
                  <a:lnTo>
                    <a:pt x="929" y="156"/>
                  </a:lnTo>
                  <a:lnTo>
                    <a:pt x="882" y="156"/>
                  </a:lnTo>
                  <a:lnTo>
                    <a:pt x="882" y="132"/>
                  </a:lnTo>
                  <a:lnTo>
                    <a:pt x="835" y="161"/>
                  </a:lnTo>
                  <a:lnTo>
                    <a:pt x="835" y="201"/>
                  </a:lnTo>
                  <a:lnTo>
                    <a:pt x="781" y="182"/>
                  </a:lnTo>
                  <a:lnTo>
                    <a:pt x="755" y="168"/>
                  </a:lnTo>
                  <a:lnTo>
                    <a:pt x="755" y="134"/>
                  </a:lnTo>
                  <a:lnTo>
                    <a:pt x="719" y="115"/>
                  </a:lnTo>
                  <a:lnTo>
                    <a:pt x="691" y="109"/>
                  </a:lnTo>
                  <a:lnTo>
                    <a:pt x="664" y="80"/>
                  </a:lnTo>
                  <a:lnTo>
                    <a:pt x="615" y="49"/>
                  </a:lnTo>
                  <a:lnTo>
                    <a:pt x="548" y="49"/>
                  </a:lnTo>
                  <a:lnTo>
                    <a:pt x="485" y="0"/>
                  </a:lnTo>
                  <a:lnTo>
                    <a:pt x="444" y="4"/>
                  </a:lnTo>
                  <a:lnTo>
                    <a:pt x="416" y="26"/>
                  </a:lnTo>
                  <a:lnTo>
                    <a:pt x="419" y="68"/>
                  </a:lnTo>
                  <a:lnTo>
                    <a:pt x="380" y="66"/>
                  </a:lnTo>
                  <a:lnTo>
                    <a:pt x="366" y="96"/>
                  </a:lnTo>
                  <a:lnTo>
                    <a:pt x="326" y="96"/>
                  </a:lnTo>
                  <a:lnTo>
                    <a:pt x="303" y="116"/>
                  </a:lnTo>
                  <a:lnTo>
                    <a:pt x="276" y="109"/>
                  </a:lnTo>
                  <a:lnTo>
                    <a:pt x="255" y="122"/>
                  </a:lnTo>
                  <a:lnTo>
                    <a:pt x="250" y="149"/>
                  </a:lnTo>
                  <a:lnTo>
                    <a:pt x="224" y="174"/>
                  </a:lnTo>
                  <a:lnTo>
                    <a:pt x="222" y="213"/>
                  </a:lnTo>
                  <a:lnTo>
                    <a:pt x="276" y="239"/>
                  </a:lnTo>
                  <a:lnTo>
                    <a:pt x="277" y="276"/>
                  </a:lnTo>
                  <a:lnTo>
                    <a:pt x="244" y="298"/>
                  </a:lnTo>
                  <a:lnTo>
                    <a:pt x="218" y="286"/>
                  </a:lnTo>
                  <a:lnTo>
                    <a:pt x="203" y="314"/>
                  </a:lnTo>
                  <a:lnTo>
                    <a:pt x="172" y="309"/>
                  </a:lnTo>
                  <a:lnTo>
                    <a:pt x="127" y="310"/>
                  </a:lnTo>
                  <a:lnTo>
                    <a:pt x="69" y="302"/>
                  </a:lnTo>
                  <a:lnTo>
                    <a:pt x="31" y="340"/>
                  </a:lnTo>
                  <a:lnTo>
                    <a:pt x="30" y="376"/>
                  </a:lnTo>
                  <a:lnTo>
                    <a:pt x="11" y="395"/>
                  </a:lnTo>
                  <a:lnTo>
                    <a:pt x="23" y="440"/>
                  </a:lnTo>
                  <a:lnTo>
                    <a:pt x="21" y="489"/>
                  </a:lnTo>
                  <a:lnTo>
                    <a:pt x="0" y="515"/>
                  </a:lnTo>
                  <a:lnTo>
                    <a:pt x="0" y="569"/>
                  </a:lnTo>
                  <a:lnTo>
                    <a:pt x="19" y="609"/>
                  </a:lnTo>
                  <a:lnTo>
                    <a:pt x="11" y="640"/>
                  </a:lnTo>
                  <a:lnTo>
                    <a:pt x="30" y="674"/>
                  </a:lnTo>
                  <a:lnTo>
                    <a:pt x="68" y="706"/>
                  </a:lnTo>
                  <a:lnTo>
                    <a:pt x="101" y="687"/>
                  </a:lnTo>
                  <a:lnTo>
                    <a:pt x="144" y="711"/>
                  </a:lnTo>
                  <a:lnTo>
                    <a:pt x="163" y="745"/>
                  </a:lnTo>
                  <a:lnTo>
                    <a:pt x="201" y="780"/>
                  </a:lnTo>
                  <a:lnTo>
                    <a:pt x="236" y="761"/>
                  </a:lnTo>
                  <a:lnTo>
                    <a:pt x="291" y="782"/>
                  </a:lnTo>
                  <a:lnTo>
                    <a:pt x="341" y="773"/>
                  </a:lnTo>
                  <a:lnTo>
                    <a:pt x="364" y="804"/>
                  </a:lnTo>
                  <a:lnTo>
                    <a:pt x="357" y="842"/>
                  </a:lnTo>
                  <a:lnTo>
                    <a:pt x="402" y="888"/>
                  </a:lnTo>
                  <a:lnTo>
                    <a:pt x="461" y="889"/>
                  </a:lnTo>
                  <a:lnTo>
                    <a:pt x="509" y="879"/>
                  </a:lnTo>
                  <a:lnTo>
                    <a:pt x="560" y="919"/>
                  </a:lnTo>
                  <a:lnTo>
                    <a:pt x="555" y="950"/>
                  </a:lnTo>
                  <a:lnTo>
                    <a:pt x="518" y="957"/>
                  </a:lnTo>
                  <a:lnTo>
                    <a:pt x="511" y="1000"/>
                  </a:lnTo>
                  <a:lnTo>
                    <a:pt x="473" y="1040"/>
                  </a:lnTo>
                  <a:lnTo>
                    <a:pt x="504" y="1068"/>
                  </a:lnTo>
                  <a:lnTo>
                    <a:pt x="532" y="1111"/>
                  </a:lnTo>
                  <a:lnTo>
                    <a:pt x="563" y="1095"/>
                  </a:lnTo>
                  <a:lnTo>
                    <a:pt x="594" y="1118"/>
                  </a:lnTo>
                  <a:lnTo>
                    <a:pt x="632" y="1078"/>
                  </a:lnTo>
                  <a:lnTo>
                    <a:pt x="672" y="1108"/>
                  </a:lnTo>
                  <a:lnTo>
                    <a:pt x="693" y="1068"/>
                  </a:lnTo>
                  <a:lnTo>
                    <a:pt x="717" y="1061"/>
                  </a:lnTo>
                  <a:lnTo>
                    <a:pt x="740" y="1030"/>
                  </a:lnTo>
                  <a:lnTo>
                    <a:pt x="781" y="1030"/>
                  </a:lnTo>
                  <a:lnTo>
                    <a:pt x="797" y="993"/>
                  </a:lnTo>
                  <a:lnTo>
                    <a:pt x="846" y="972"/>
                  </a:lnTo>
                  <a:lnTo>
                    <a:pt x="889" y="1002"/>
                  </a:lnTo>
                  <a:lnTo>
                    <a:pt x="918" y="985"/>
                  </a:lnTo>
                  <a:lnTo>
                    <a:pt x="958" y="997"/>
                  </a:lnTo>
                  <a:lnTo>
                    <a:pt x="996" y="978"/>
                  </a:lnTo>
                  <a:lnTo>
                    <a:pt x="1017" y="945"/>
                  </a:lnTo>
                  <a:lnTo>
                    <a:pt x="1050" y="953"/>
                  </a:lnTo>
                  <a:lnTo>
                    <a:pt x="1066" y="915"/>
                  </a:lnTo>
                  <a:lnTo>
                    <a:pt x="1092" y="908"/>
                  </a:lnTo>
                  <a:lnTo>
                    <a:pt x="1104" y="886"/>
                  </a:lnTo>
                  <a:lnTo>
                    <a:pt x="1072" y="863"/>
                  </a:lnTo>
                  <a:lnTo>
                    <a:pt x="1062" y="829"/>
                  </a:lnTo>
                  <a:lnTo>
                    <a:pt x="1102" y="804"/>
                  </a:lnTo>
                  <a:lnTo>
                    <a:pt x="1066" y="768"/>
                  </a:lnTo>
                  <a:lnTo>
                    <a:pt x="1074" y="737"/>
                  </a:lnTo>
                  <a:lnTo>
                    <a:pt x="1102" y="714"/>
                  </a:lnTo>
                  <a:lnTo>
                    <a:pt x="1076" y="681"/>
                  </a:lnTo>
                  <a:lnTo>
                    <a:pt x="1107" y="661"/>
                  </a:lnTo>
                  <a:lnTo>
                    <a:pt x="1119" y="633"/>
                  </a:lnTo>
                  <a:lnTo>
                    <a:pt x="1187" y="602"/>
                  </a:lnTo>
                  <a:lnTo>
                    <a:pt x="1183" y="539"/>
                  </a:lnTo>
                  <a:lnTo>
                    <a:pt x="1169" y="505"/>
                  </a:lnTo>
                  <a:lnTo>
                    <a:pt x="1185" y="472"/>
                  </a:lnTo>
                  <a:lnTo>
                    <a:pt x="1166" y="427"/>
                  </a:lnTo>
                  <a:lnTo>
                    <a:pt x="1201" y="406"/>
                  </a:lnTo>
                  <a:lnTo>
                    <a:pt x="1211" y="385"/>
                  </a:lnTo>
                  <a:lnTo>
                    <a:pt x="1175" y="361"/>
                  </a:lnTo>
                  <a:lnTo>
                    <a:pt x="1183" y="32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209" y="2372"/>
              <a:ext cx="1848" cy="1218"/>
            </a:xfrm>
            <a:custGeom>
              <a:avLst/>
              <a:gdLst/>
              <a:ahLst/>
              <a:cxnLst>
                <a:cxn ang="0">
                  <a:pos x="1613" y="968"/>
                </a:cxn>
                <a:cxn ang="0">
                  <a:pos x="1502" y="974"/>
                </a:cxn>
                <a:cxn ang="0">
                  <a:pos x="1372" y="908"/>
                </a:cxn>
                <a:cxn ang="0">
                  <a:pos x="1303" y="942"/>
                </a:cxn>
                <a:cxn ang="0">
                  <a:pos x="1265" y="1003"/>
                </a:cxn>
                <a:cxn ang="0">
                  <a:pos x="1188" y="1135"/>
                </a:cxn>
                <a:cxn ang="0">
                  <a:pos x="1135" y="1218"/>
                </a:cxn>
                <a:cxn ang="0">
                  <a:pos x="1079" y="1100"/>
                </a:cxn>
                <a:cxn ang="0">
                  <a:pos x="960" y="1078"/>
                </a:cxn>
                <a:cxn ang="0">
                  <a:pos x="915" y="1041"/>
                </a:cxn>
                <a:cxn ang="0">
                  <a:pos x="816" y="998"/>
                </a:cxn>
                <a:cxn ang="0">
                  <a:pos x="724" y="1058"/>
                </a:cxn>
                <a:cxn ang="0">
                  <a:pos x="587" y="1083"/>
                </a:cxn>
                <a:cxn ang="0">
                  <a:pos x="348" y="1024"/>
                </a:cxn>
                <a:cxn ang="0">
                  <a:pos x="256" y="935"/>
                </a:cxn>
                <a:cxn ang="0">
                  <a:pos x="187" y="953"/>
                </a:cxn>
                <a:cxn ang="0">
                  <a:pos x="73" y="906"/>
                </a:cxn>
                <a:cxn ang="0">
                  <a:pos x="0" y="896"/>
                </a:cxn>
                <a:cxn ang="0">
                  <a:pos x="54" y="831"/>
                </a:cxn>
                <a:cxn ang="0">
                  <a:pos x="123" y="814"/>
                </a:cxn>
                <a:cxn ang="0">
                  <a:pos x="184" y="804"/>
                </a:cxn>
                <a:cxn ang="0">
                  <a:pos x="230" y="766"/>
                </a:cxn>
                <a:cxn ang="0">
                  <a:pos x="288" y="729"/>
                </a:cxn>
                <a:cxn ang="0">
                  <a:pos x="379" y="738"/>
                </a:cxn>
                <a:cxn ang="0">
                  <a:pos x="449" y="733"/>
                </a:cxn>
                <a:cxn ang="0">
                  <a:pos x="508" y="681"/>
                </a:cxn>
                <a:cxn ang="0">
                  <a:pos x="556" y="651"/>
                </a:cxn>
                <a:cxn ang="0">
                  <a:pos x="594" y="622"/>
                </a:cxn>
                <a:cxn ang="0">
                  <a:pos x="553" y="565"/>
                </a:cxn>
                <a:cxn ang="0">
                  <a:pos x="556" y="504"/>
                </a:cxn>
                <a:cxn ang="0">
                  <a:pos x="592" y="450"/>
                </a:cxn>
                <a:cxn ang="0">
                  <a:pos x="598" y="397"/>
                </a:cxn>
                <a:cxn ang="0">
                  <a:pos x="677" y="338"/>
                </a:cxn>
                <a:cxn ang="0">
                  <a:pos x="660" y="241"/>
                </a:cxn>
                <a:cxn ang="0">
                  <a:pos x="656" y="163"/>
                </a:cxn>
                <a:cxn ang="0">
                  <a:pos x="702" y="121"/>
                </a:cxn>
                <a:cxn ang="0">
                  <a:pos x="674" y="64"/>
                </a:cxn>
                <a:cxn ang="0">
                  <a:pos x="781" y="41"/>
                </a:cxn>
                <a:cxn ang="0">
                  <a:pos x="935" y="0"/>
                </a:cxn>
                <a:cxn ang="0">
                  <a:pos x="958" y="97"/>
                </a:cxn>
                <a:cxn ang="0">
                  <a:pos x="1031" y="111"/>
                </a:cxn>
                <a:cxn ang="0">
                  <a:pos x="996" y="192"/>
                </a:cxn>
                <a:cxn ang="0">
                  <a:pos x="1003" y="258"/>
                </a:cxn>
                <a:cxn ang="0">
                  <a:pos x="1076" y="275"/>
                </a:cxn>
                <a:cxn ang="0">
                  <a:pos x="1077" y="202"/>
                </a:cxn>
                <a:cxn ang="0">
                  <a:pos x="1076" y="145"/>
                </a:cxn>
                <a:cxn ang="0">
                  <a:pos x="1131" y="182"/>
                </a:cxn>
                <a:cxn ang="0">
                  <a:pos x="1157" y="239"/>
                </a:cxn>
                <a:cxn ang="0">
                  <a:pos x="1199" y="299"/>
                </a:cxn>
                <a:cxn ang="0">
                  <a:pos x="1254" y="338"/>
                </a:cxn>
                <a:cxn ang="0">
                  <a:pos x="1275" y="384"/>
                </a:cxn>
                <a:cxn ang="0">
                  <a:pos x="1277" y="464"/>
                </a:cxn>
                <a:cxn ang="0">
                  <a:pos x="1287" y="537"/>
                </a:cxn>
                <a:cxn ang="0">
                  <a:pos x="1329" y="577"/>
                </a:cxn>
                <a:cxn ang="0">
                  <a:pos x="1263" y="634"/>
                </a:cxn>
                <a:cxn ang="0">
                  <a:pos x="1346" y="644"/>
                </a:cxn>
                <a:cxn ang="0">
                  <a:pos x="1362" y="707"/>
                </a:cxn>
                <a:cxn ang="0">
                  <a:pos x="1462" y="738"/>
                </a:cxn>
                <a:cxn ang="0">
                  <a:pos x="1497" y="776"/>
                </a:cxn>
                <a:cxn ang="0">
                  <a:pos x="1580" y="793"/>
                </a:cxn>
                <a:cxn ang="0">
                  <a:pos x="1621" y="845"/>
                </a:cxn>
                <a:cxn ang="0">
                  <a:pos x="1691" y="894"/>
                </a:cxn>
                <a:cxn ang="0">
                  <a:pos x="1658" y="956"/>
                </a:cxn>
              </a:cxnLst>
              <a:rect l="0" t="0" r="r" b="b"/>
              <a:pathLst>
                <a:path w="1706" h="1218">
                  <a:moveTo>
                    <a:pt x="1658" y="956"/>
                  </a:moveTo>
                  <a:lnTo>
                    <a:pt x="1613" y="968"/>
                  </a:lnTo>
                  <a:lnTo>
                    <a:pt x="1563" y="934"/>
                  </a:lnTo>
                  <a:lnTo>
                    <a:pt x="1502" y="974"/>
                  </a:lnTo>
                  <a:lnTo>
                    <a:pt x="1441" y="937"/>
                  </a:lnTo>
                  <a:lnTo>
                    <a:pt x="1372" y="908"/>
                  </a:lnTo>
                  <a:lnTo>
                    <a:pt x="1337" y="908"/>
                  </a:lnTo>
                  <a:lnTo>
                    <a:pt x="1303" y="942"/>
                  </a:lnTo>
                  <a:lnTo>
                    <a:pt x="1280" y="951"/>
                  </a:lnTo>
                  <a:lnTo>
                    <a:pt x="1265" y="1003"/>
                  </a:lnTo>
                  <a:lnTo>
                    <a:pt x="1202" y="1081"/>
                  </a:lnTo>
                  <a:lnTo>
                    <a:pt x="1188" y="1135"/>
                  </a:lnTo>
                  <a:lnTo>
                    <a:pt x="1166" y="1214"/>
                  </a:lnTo>
                  <a:lnTo>
                    <a:pt x="1135" y="1218"/>
                  </a:lnTo>
                  <a:lnTo>
                    <a:pt x="1116" y="1124"/>
                  </a:lnTo>
                  <a:lnTo>
                    <a:pt x="1079" y="1100"/>
                  </a:lnTo>
                  <a:lnTo>
                    <a:pt x="1022" y="1116"/>
                  </a:lnTo>
                  <a:lnTo>
                    <a:pt x="960" y="1078"/>
                  </a:lnTo>
                  <a:lnTo>
                    <a:pt x="925" y="1088"/>
                  </a:lnTo>
                  <a:lnTo>
                    <a:pt x="915" y="1041"/>
                  </a:lnTo>
                  <a:lnTo>
                    <a:pt x="845" y="1031"/>
                  </a:lnTo>
                  <a:lnTo>
                    <a:pt x="816" y="998"/>
                  </a:lnTo>
                  <a:lnTo>
                    <a:pt x="745" y="1001"/>
                  </a:lnTo>
                  <a:lnTo>
                    <a:pt x="724" y="1058"/>
                  </a:lnTo>
                  <a:lnTo>
                    <a:pt x="688" y="1102"/>
                  </a:lnTo>
                  <a:lnTo>
                    <a:pt x="587" y="1083"/>
                  </a:lnTo>
                  <a:lnTo>
                    <a:pt x="457" y="1084"/>
                  </a:lnTo>
                  <a:lnTo>
                    <a:pt x="348" y="1024"/>
                  </a:lnTo>
                  <a:lnTo>
                    <a:pt x="339" y="994"/>
                  </a:lnTo>
                  <a:lnTo>
                    <a:pt x="256" y="935"/>
                  </a:lnTo>
                  <a:lnTo>
                    <a:pt x="199" y="930"/>
                  </a:lnTo>
                  <a:lnTo>
                    <a:pt x="187" y="953"/>
                  </a:lnTo>
                  <a:lnTo>
                    <a:pt x="130" y="948"/>
                  </a:lnTo>
                  <a:lnTo>
                    <a:pt x="73" y="906"/>
                  </a:lnTo>
                  <a:lnTo>
                    <a:pt x="24" y="901"/>
                  </a:lnTo>
                  <a:lnTo>
                    <a:pt x="0" y="896"/>
                  </a:lnTo>
                  <a:lnTo>
                    <a:pt x="22" y="847"/>
                  </a:lnTo>
                  <a:lnTo>
                    <a:pt x="54" y="831"/>
                  </a:lnTo>
                  <a:lnTo>
                    <a:pt x="85" y="854"/>
                  </a:lnTo>
                  <a:lnTo>
                    <a:pt x="123" y="814"/>
                  </a:lnTo>
                  <a:lnTo>
                    <a:pt x="163" y="844"/>
                  </a:lnTo>
                  <a:lnTo>
                    <a:pt x="184" y="804"/>
                  </a:lnTo>
                  <a:lnTo>
                    <a:pt x="208" y="797"/>
                  </a:lnTo>
                  <a:lnTo>
                    <a:pt x="230" y="766"/>
                  </a:lnTo>
                  <a:lnTo>
                    <a:pt x="272" y="766"/>
                  </a:lnTo>
                  <a:lnTo>
                    <a:pt x="288" y="729"/>
                  </a:lnTo>
                  <a:lnTo>
                    <a:pt x="336" y="708"/>
                  </a:lnTo>
                  <a:lnTo>
                    <a:pt x="379" y="738"/>
                  </a:lnTo>
                  <a:lnTo>
                    <a:pt x="409" y="721"/>
                  </a:lnTo>
                  <a:lnTo>
                    <a:pt x="449" y="733"/>
                  </a:lnTo>
                  <a:lnTo>
                    <a:pt x="487" y="714"/>
                  </a:lnTo>
                  <a:lnTo>
                    <a:pt x="508" y="681"/>
                  </a:lnTo>
                  <a:lnTo>
                    <a:pt x="540" y="689"/>
                  </a:lnTo>
                  <a:lnTo>
                    <a:pt x="556" y="651"/>
                  </a:lnTo>
                  <a:lnTo>
                    <a:pt x="582" y="644"/>
                  </a:lnTo>
                  <a:lnTo>
                    <a:pt x="594" y="622"/>
                  </a:lnTo>
                  <a:lnTo>
                    <a:pt x="563" y="599"/>
                  </a:lnTo>
                  <a:lnTo>
                    <a:pt x="553" y="565"/>
                  </a:lnTo>
                  <a:lnTo>
                    <a:pt x="592" y="540"/>
                  </a:lnTo>
                  <a:lnTo>
                    <a:pt x="556" y="504"/>
                  </a:lnTo>
                  <a:lnTo>
                    <a:pt x="565" y="473"/>
                  </a:lnTo>
                  <a:lnTo>
                    <a:pt x="592" y="450"/>
                  </a:lnTo>
                  <a:lnTo>
                    <a:pt x="566" y="417"/>
                  </a:lnTo>
                  <a:lnTo>
                    <a:pt x="598" y="397"/>
                  </a:lnTo>
                  <a:lnTo>
                    <a:pt x="610" y="369"/>
                  </a:lnTo>
                  <a:lnTo>
                    <a:pt x="677" y="338"/>
                  </a:lnTo>
                  <a:lnTo>
                    <a:pt x="674" y="275"/>
                  </a:lnTo>
                  <a:lnTo>
                    <a:pt x="660" y="241"/>
                  </a:lnTo>
                  <a:lnTo>
                    <a:pt x="676" y="208"/>
                  </a:lnTo>
                  <a:lnTo>
                    <a:pt x="656" y="163"/>
                  </a:lnTo>
                  <a:lnTo>
                    <a:pt x="691" y="142"/>
                  </a:lnTo>
                  <a:lnTo>
                    <a:pt x="702" y="121"/>
                  </a:lnTo>
                  <a:lnTo>
                    <a:pt x="665" y="97"/>
                  </a:lnTo>
                  <a:lnTo>
                    <a:pt x="674" y="64"/>
                  </a:lnTo>
                  <a:lnTo>
                    <a:pt x="696" y="41"/>
                  </a:lnTo>
                  <a:lnTo>
                    <a:pt x="781" y="41"/>
                  </a:lnTo>
                  <a:lnTo>
                    <a:pt x="807" y="0"/>
                  </a:lnTo>
                  <a:lnTo>
                    <a:pt x="935" y="0"/>
                  </a:lnTo>
                  <a:lnTo>
                    <a:pt x="979" y="43"/>
                  </a:lnTo>
                  <a:lnTo>
                    <a:pt x="958" y="97"/>
                  </a:lnTo>
                  <a:lnTo>
                    <a:pt x="991" y="98"/>
                  </a:lnTo>
                  <a:lnTo>
                    <a:pt x="1031" y="111"/>
                  </a:lnTo>
                  <a:lnTo>
                    <a:pt x="996" y="147"/>
                  </a:lnTo>
                  <a:lnTo>
                    <a:pt x="996" y="192"/>
                  </a:lnTo>
                  <a:lnTo>
                    <a:pt x="1027" y="234"/>
                  </a:lnTo>
                  <a:lnTo>
                    <a:pt x="1003" y="258"/>
                  </a:lnTo>
                  <a:lnTo>
                    <a:pt x="1055" y="296"/>
                  </a:lnTo>
                  <a:lnTo>
                    <a:pt x="1076" y="275"/>
                  </a:lnTo>
                  <a:lnTo>
                    <a:pt x="1107" y="232"/>
                  </a:lnTo>
                  <a:lnTo>
                    <a:pt x="1077" y="202"/>
                  </a:lnTo>
                  <a:lnTo>
                    <a:pt x="1050" y="175"/>
                  </a:lnTo>
                  <a:lnTo>
                    <a:pt x="1076" y="145"/>
                  </a:lnTo>
                  <a:lnTo>
                    <a:pt x="1114" y="145"/>
                  </a:lnTo>
                  <a:lnTo>
                    <a:pt x="1131" y="182"/>
                  </a:lnTo>
                  <a:lnTo>
                    <a:pt x="1157" y="208"/>
                  </a:lnTo>
                  <a:lnTo>
                    <a:pt x="1157" y="239"/>
                  </a:lnTo>
                  <a:lnTo>
                    <a:pt x="1199" y="265"/>
                  </a:lnTo>
                  <a:lnTo>
                    <a:pt x="1199" y="299"/>
                  </a:lnTo>
                  <a:lnTo>
                    <a:pt x="1206" y="338"/>
                  </a:lnTo>
                  <a:lnTo>
                    <a:pt x="1254" y="338"/>
                  </a:lnTo>
                  <a:lnTo>
                    <a:pt x="1275" y="358"/>
                  </a:lnTo>
                  <a:lnTo>
                    <a:pt x="1275" y="384"/>
                  </a:lnTo>
                  <a:lnTo>
                    <a:pt x="1303" y="431"/>
                  </a:lnTo>
                  <a:lnTo>
                    <a:pt x="1277" y="464"/>
                  </a:lnTo>
                  <a:lnTo>
                    <a:pt x="1297" y="500"/>
                  </a:lnTo>
                  <a:lnTo>
                    <a:pt x="1287" y="537"/>
                  </a:lnTo>
                  <a:lnTo>
                    <a:pt x="1334" y="542"/>
                  </a:lnTo>
                  <a:lnTo>
                    <a:pt x="1329" y="577"/>
                  </a:lnTo>
                  <a:lnTo>
                    <a:pt x="1297" y="598"/>
                  </a:lnTo>
                  <a:lnTo>
                    <a:pt x="1263" y="634"/>
                  </a:lnTo>
                  <a:lnTo>
                    <a:pt x="1289" y="667"/>
                  </a:lnTo>
                  <a:lnTo>
                    <a:pt x="1346" y="644"/>
                  </a:lnTo>
                  <a:lnTo>
                    <a:pt x="1367" y="667"/>
                  </a:lnTo>
                  <a:lnTo>
                    <a:pt x="1362" y="707"/>
                  </a:lnTo>
                  <a:lnTo>
                    <a:pt x="1405" y="731"/>
                  </a:lnTo>
                  <a:lnTo>
                    <a:pt x="1462" y="738"/>
                  </a:lnTo>
                  <a:lnTo>
                    <a:pt x="1460" y="778"/>
                  </a:lnTo>
                  <a:lnTo>
                    <a:pt x="1497" y="776"/>
                  </a:lnTo>
                  <a:lnTo>
                    <a:pt x="1535" y="811"/>
                  </a:lnTo>
                  <a:lnTo>
                    <a:pt x="1580" y="793"/>
                  </a:lnTo>
                  <a:lnTo>
                    <a:pt x="1620" y="818"/>
                  </a:lnTo>
                  <a:lnTo>
                    <a:pt x="1621" y="845"/>
                  </a:lnTo>
                  <a:lnTo>
                    <a:pt x="1665" y="856"/>
                  </a:lnTo>
                  <a:lnTo>
                    <a:pt x="1691" y="894"/>
                  </a:lnTo>
                  <a:lnTo>
                    <a:pt x="1706" y="913"/>
                  </a:lnTo>
                  <a:lnTo>
                    <a:pt x="1658" y="95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375" y="1166"/>
              <a:ext cx="1822" cy="1365"/>
            </a:xfrm>
            <a:custGeom>
              <a:avLst/>
              <a:gdLst/>
              <a:ahLst/>
              <a:cxnLst>
                <a:cxn ang="0">
                  <a:pos x="1633" y="752"/>
                </a:cxn>
                <a:cxn ang="0">
                  <a:pos x="1561" y="684"/>
                </a:cxn>
                <a:cxn ang="0">
                  <a:pos x="1543" y="573"/>
                </a:cxn>
                <a:cxn ang="0">
                  <a:pos x="1564" y="454"/>
                </a:cxn>
                <a:cxn ang="0">
                  <a:pos x="1496" y="417"/>
                </a:cxn>
                <a:cxn ang="0">
                  <a:pos x="1401" y="339"/>
                </a:cxn>
                <a:cxn ang="0">
                  <a:pos x="1382" y="265"/>
                </a:cxn>
                <a:cxn ang="0">
                  <a:pos x="1354" y="145"/>
                </a:cxn>
                <a:cxn ang="0">
                  <a:pos x="1335" y="78"/>
                </a:cxn>
                <a:cxn ang="0">
                  <a:pos x="1224" y="29"/>
                </a:cxn>
                <a:cxn ang="0">
                  <a:pos x="1122" y="100"/>
                </a:cxn>
                <a:cxn ang="0">
                  <a:pos x="1067" y="124"/>
                </a:cxn>
                <a:cxn ang="0">
                  <a:pos x="932" y="137"/>
                </a:cxn>
                <a:cxn ang="0">
                  <a:pos x="847" y="211"/>
                </a:cxn>
                <a:cxn ang="0">
                  <a:pos x="769" y="242"/>
                </a:cxn>
                <a:cxn ang="0">
                  <a:pos x="700" y="322"/>
                </a:cxn>
                <a:cxn ang="0">
                  <a:pos x="502" y="327"/>
                </a:cxn>
                <a:cxn ang="0">
                  <a:pos x="421" y="417"/>
                </a:cxn>
                <a:cxn ang="0">
                  <a:pos x="367" y="459"/>
                </a:cxn>
                <a:cxn ang="0">
                  <a:pos x="225" y="476"/>
                </a:cxn>
                <a:cxn ang="0">
                  <a:pos x="78" y="551"/>
                </a:cxn>
                <a:cxn ang="0">
                  <a:pos x="3" y="653"/>
                </a:cxn>
                <a:cxn ang="0">
                  <a:pos x="24" y="719"/>
                </a:cxn>
                <a:cxn ang="0">
                  <a:pos x="104" y="734"/>
                </a:cxn>
                <a:cxn ang="0">
                  <a:pos x="194" y="753"/>
                </a:cxn>
                <a:cxn ang="0">
                  <a:pos x="266" y="821"/>
                </a:cxn>
                <a:cxn ang="0">
                  <a:pos x="327" y="892"/>
                </a:cxn>
                <a:cxn ang="0">
                  <a:pos x="318" y="993"/>
                </a:cxn>
                <a:cxn ang="0">
                  <a:pos x="284" y="1093"/>
                </a:cxn>
                <a:cxn ang="0">
                  <a:pos x="237" y="1149"/>
                </a:cxn>
                <a:cxn ang="0">
                  <a:pos x="272" y="1232"/>
                </a:cxn>
                <a:cxn ang="0">
                  <a:pos x="284" y="1343"/>
                </a:cxn>
                <a:cxn ang="0">
                  <a:pos x="459" y="1337"/>
                </a:cxn>
                <a:cxn ang="0">
                  <a:pos x="537" y="1332"/>
                </a:cxn>
                <a:cxn ang="0">
                  <a:pos x="693" y="1296"/>
                </a:cxn>
                <a:cxn ang="0">
                  <a:pos x="793" y="1306"/>
                </a:cxn>
                <a:cxn ang="0">
                  <a:pos x="925" y="1336"/>
                </a:cxn>
                <a:cxn ang="0">
                  <a:pos x="1044" y="1304"/>
                </a:cxn>
                <a:cxn ang="0">
                  <a:pos x="1124" y="1270"/>
                </a:cxn>
                <a:cxn ang="0">
                  <a:pos x="1192" y="1337"/>
                </a:cxn>
                <a:cxn ang="0">
                  <a:pos x="1250" y="1244"/>
                </a:cxn>
                <a:cxn ang="0">
                  <a:pos x="1384" y="1256"/>
                </a:cxn>
                <a:cxn ang="0">
                  <a:pos x="1458" y="1218"/>
                </a:cxn>
                <a:cxn ang="0">
                  <a:pos x="1405" y="1116"/>
                </a:cxn>
                <a:cxn ang="0">
                  <a:pos x="1457" y="1051"/>
                </a:cxn>
                <a:cxn ang="0">
                  <a:pos x="1547" y="1038"/>
                </a:cxn>
                <a:cxn ang="0">
                  <a:pos x="1597" y="968"/>
                </a:cxn>
                <a:cxn ang="0">
                  <a:pos x="1652" y="887"/>
                </a:cxn>
                <a:cxn ang="0">
                  <a:pos x="786" y="809"/>
                </a:cxn>
                <a:cxn ang="0">
                  <a:pos x="726" y="809"/>
                </a:cxn>
                <a:cxn ang="0">
                  <a:pos x="713" y="734"/>
                </a:cxn>
                <a:cxn ang="0">
                  <a:pos x="682" y="663"/>
                </a:cxn>
                <a:cxn ang="0">
                  <a:pos x="722" y="617"/>
                </a:cxn>
                <a:cxn ang="0">
                  <a:pos x="767" y="577"/>
                </a:cxn>
                <a:cxn ang="0">
                  <a:pos x="847" y="542"/>
                </a:cxn>
                <a:cxn ang="0">
                  <a:pos x="916" y="566"/>
                </a:cxn>
                <a:cxn ang="0">
                  <a:pos x="940" y="596"/>
                </a:cxn>
                <a:cxn ang="0">
                  <a:pos x="1011" y="629"/>
                </a:cxn>
                <a:cxn ang="0">
                  <a:pos x="996" y="679"/>
                </a:cxn>
                <a:cxn ang="0">
                  <a:pos x="992" y="745"/>
                </a:cxn>
                <a:cxn ang="0">
                  <a:pos x="904" y="745"/>
                </a:cxn>
                <a:cxn ang="0">
                  <a:pos x="836" y="797"/>
                </a:cxn>
              </a:cxnLst>
              <a:rect l="0" t="0" r="r" b="b"/>
              <a:pathLst>
                <a:path w="1682" h="1362">
                  <a:moveTo>
                    <a:pt x="1682" y="807"/>
                  </a:moveTo>
                  <a:lnTo>
                    <a:pt x="1633" y="785"/>
                  </a:lnTo>
                  <a:lnTo>
                    <a:pt x="1633" y="752"/>
                  </a:lnTo>
                  <a:lnTo>
                    <a:pt x="1595" y="740"/>
                  </a:lnTo>
                  <a:lnTo>
                    <a:pt x="1555" y="717"/>
                  </a:lnTo>
                  <a:lnTo>
                    <a:pt x="1561" y="684"/>
                  </a:lnTo>
                  <a:lnTo>
                    <a:pt x="1585" y="649"/>
                  </a:lnTo>
                  <a:lnTo>
                    <a:pt x="1599" y="603"/>
                  </a:lnTo>
                  <a:lnTo>
                    <a:pt x="1543" y="573"/>
                  </a:lnTo>
                  <a:lnTo>
                    <a:pt x="1571" y="525"/>
                  </a:lnTo>
                  <a:lnTo>
                    <a:pt x="1555" y="494"/>
                  </a:lnTo>
                  <a:lnTo>
                    <a:pt x="1564" y="454"/>
                  </a:lnTo>
                  <a:lnTo>
                    <a:pt x="1555" y="412"/>
                  </a:lnTo>
                  <a:lnTo>
                    <a:pt x="1535" y="391"/>
                  </a:lnTo>
                  <a:lnTo>
                    <a:pt x="1496" y="417"/>
                  </a:lnTo>
                  <a:lnTo>
                    <a:pt x="1434" y="409"/>
                  </a:lnTo>
                  <a:lnTo>
                    <a:pt x="1434" y="372"/>
                  </a:lnTo>
                  <a:lnTo>
                    <a:pt x="1401" y="339"/>
                  </a:lnTo>
                  <a:lnTo>
                    <a:pt x="1358" y="331"/>
                  </a:lnTo>
                  <a:lnTo>
                    <a:pt x="1349" y="298"/>
                  </a:lnTo>
                  <a:lnTo>
                    <a:pt x="1382" y="265"/>
                  </a:lnTo>
                  <a:lnTo>
                    <a:pt x="1361" y="209"/>
                  </a:lnTo>
                  <a:lnTo>
                    <a:pt x="1373" y="176"/>
                  </a:lnTo>
                  <a:lnTo>
                    <a:pt x="1354" y="145"/>
                  </a:lnTo>
                  <a:lnTo>
                    <a:pt x="1370" y="119"/>
                  </a:lnTo>
                  <a:lnTo>
                    <a:pt x="1335" y="104"/>
                  </a:lnTo>
                  <a:lnTo>
                    <a:pt x="1335" y="78"/>
                  </a:lnTo>
                  <a:lnTo>
                    <a:pt x="1287" y="52"/>
                  </a:lnTo>
                  <a:lnTo>
                    <a:pt x="1264" y="29"/>
                  </a:lnTo>
                  <a:lnTo>
                    <a:pt x="1224" y="29"/>
                  </a:lnTo>
                  <a:lnTo>
                    <a:pt x="1195" y="0"/>
                  </a:lnTo>
                  <a:lnTo>
                    <a:pt x="1167" y="50"/>
                  </a:lnTo>
                  <a:lnTo>
                    <a:pt x="1122" y="100"/>
                  </a:lnTo>
                  <a:lnTo>
                    <a:pt x="1105" y="85"/>
                  </a:lnTo>
                  <a:lnTo>
                    <a:pt x="1067" y="91"/>
                  </a:lnTo>
                  <a:lnTo>
                    <a:pt x="1067" y="124"/>
                  </a:lnTo>
                  <a:lnTo>
                    <a:pt x="1011" y="168"/>
                  </a:lnTo>
                  <a:lnTo>
                    <a:pt x="947" y="183"/>
                  </a:lnTo>
                  <a:lnTo>
                    <a:pt x="932" y="137"/>
                  </a:lnTo>
                  <a:lnTo>
                    <a:pt x="855" y="142"/>
                  </a:lnTo>
                  <a:lnTo>
                    <a:pt x="840" y="163"/>
                  </a:lnTo>
                  <a:lnTo>
                    <a:pt x="847" y="211"/>
                  </a:lnTo>
                  <a:lnTo>
                    <a:pt x="814" y="211"/>
                  </a:lnTo>
                  <a:lnTo>
                    <a:pt x="804" y="242"/>
                  </a:lnTo>
                  <a:lnTo>
                    <a:pt x="769" y="242"/>
                  </a:lnTo>
                  <a:lnTo>
                    <a:pt x="781" y="301"/>
                  </a:lnTo>
                  <a:lnTo>
                    <a:pt x="757" y="327"/>
                  </a:lnTo>
                  <a:lnTo>
                    <a:pt x="700" y="322"/>
                  </a:lnTo>
                  <a:lnTo>
                    <a:pt x="670" y="351"/>
                  </a:lnTo>
                  <a:lnTo>
                    <a:pt x="556" y="351"/>
                  </a:lnTo>
                  <a:lnTo>
                    <a:pt x="502" y="327"/>
                  </a:lnTo>
                  <a:lnTo>
                    <a:pt x="457" y="350"/>
                  </a:lnTo>
                  <a:lnTo>
                    <a:pt x="457" y="381"/>
                  </a:lnTo>
                  <a:lnTo>
                    <a:pt x="421" y="417"/>
                  </a:lnTo>
                  <a:lnTo>
                    <a:pt x="381" y="417"/>
                  </a:lnTo>
                  <a:lnTo>
                    <a:pt x="365" y="431"/>
                  </a:lnTo>
                  <a:lnTo>
                    <a:pt x="367" y="459"/>
                  </a:lnTo>
                  <a:lnTo>
                    <a:pt x="327" y="435"/>
                  </a:lnTo>
                  <a:lnTo>
                    <a:pt x="286" y="478"/>
                  </a:lnTo>
                  <a:lnTo>
                    <a:pt x="225" y="476"/>
                  </a:lnTo>
                  <a:lnTo>
                    <a:pt x="168" y="513"/>
                  </a:lnTo>
                  <a:lnTo>
                    <a:pt x="116" y="514"/>
                  </a:lnTo>
                  <a:lnTo>
                    <a:pt x="78" y="551"/>
                  </a:lnTo>
                  <a:lnTo>
                    <a:pt x="69" y="597"/>
                  </a:lnTo>
                  <a:lnTo>
                    <a:pt x="26" y="615"/>
                  </a:lnTo>
                  <a:lnTo>
                    <a:pt x="3" y="653"/>
                  </a:lnTo>
                  <a:lnTo>
                    <a:pt x="19" y="672"/>
                  </a:lnTo>
                  <a:lnTo>
                    <a:pt x="0" y="696"/>
                  </a:lnTo>
                  <a:lnTo>
                    <a:pt x="24" y="719"/>
                  </a:lnTo>
                  <a:lnTo>
                    <a:pt x="52" y="701"/>
                  </a:lnTo>
                  <a:lnTo>
                    <a:pt x="98" y="705"/>
                  </a:lnTo>
                  <a:lnTo>
                    <a:pt x="104" y="734"/>
                  </a:lnTo>
                  <a:lnTo>
                    <a:pt x="131" y="750"/>
                  </a:lnTo>
                  <a:lnTo>
                    <a:pt x="163" y="766"/>
                  </a:lnTo>
                  <a:lnTo>
                    <a:pt x="194" y="753"/>
                  </a:lnTo>
                  <a:lnTo>
                    <a:pt x="230" y="800"/>
                  </a:lnTo>
                  <a:lnTo>
                    <a:pt x="265" y="793"/>
                  </a:lnTo>
                  <a:lnTo>
                    <a:pt x="266" y="821"/>
                  </a:lnTo>
                  <a:lnTo>
                    <a:pt x="301" y="828"/>
                  </a:lnTo>
                  <a:lnTo>
                    <a:pt x="331" y="847"/>
                  </a:lnTo>
                  <a:lnTo>
                    <a:pt x="327" y="892"/>
                  </a:lnTo>
                  <a:lnTo>
                    <a:pt x="336" y="918"/>
                  </a:lnTo>
                  <a:lnTo>
                    <a:pt x="303" y="951"/>
                  </a:lnTo>
                  <a:lnTo>
                    <a:pt x="318" y="993"/>
                  </a:lnTo>
                  <a:lnTo>
                    <a:pt x="301" y="1022"/>
                  </a:lnTo>
                  <a:lnTo>
                    <a:pt x="317" y="1053"/>
                  </a:lnTo>
                  <a:lnTo>
                    <a:pt x="284" y="1093"/>
                  </a:lnTo>
                  <a:lnTo>
                    <a:pt x="246" y="1093"/>
                  </a:lnTo>
                  <a:lnTo>
                    <a:pt x="209" y="1119"/>
                  </a:lnTo>
                  <a:lnTo>
                    <a:pt x="237" y="1149"/>
                  </a:lnTo>
                  <a:lnTo>
                    <a:pt x="225" y="1183"/>
                  </a:lnTo>
                  <a:lnTo>
                    <a:pt x="249" y="1214"/>
                  </a:lnTo>
                  <a:lnTo>
                    <a:pt x="272" y="1232"/>
                  </a:lnTo>
                  <a:lnTo>
                    <a:pt x="263" y="1263"/>
                  </a:lnTo>
                  <a:lnTo>
                    <a:pt x="261" y="1304"/>
                  </a:lnTo>
                  <a:lnTo>
                    <a:pt x="284" y="1343"/>
                  </a:lnTo>
                  <a:lnTo>
                    <a:pt x="379" y="1346"/>
                  </a:lnTo>
                  <a:lnTo>
                    <a:pt x="410" y="1362"/>
                  </a:lnTo>
                  <a:lnTo>
                    <a:pt x="459" y="1337"/>
                  </a:lnTo>
                  <a:lnTo>
                    <a:pt x="478" y="1304"/>
                  </a:lnTo>
                  <a:lnTo>
                    <a:pt x="511" y="1304"/>
                  </a:lnTo>
                  <a:lnTo>
                    <a:pt x="537" y="1332"/>
                  </a:lnTo>
                  <a:lnTo>
                    <a:pt x="630" y="1322"/>
                  </a:lnTo>
                  <a:lnTo>
                    <a:pt x="651" y="1296"/>
                  </a:lnTo>
                  <a:lnTo>
                    <a:pt x="693" y="1296"/>
                  </a:lnTo>
                  <a:lnTo>
                    <a:pt x="720" y="1330"/>
                  </a:lnTo>
                  <a:lnTo>
                    <a:pt x="750" y="1332"/>
                  </a:lnTo>
                  <a:lnTo>
                    <a:pt x="793" y="1306"/>
                  </a:lnTo>
                  <a:lnTo>
                    <a:pt x="838" y="1327"/>
                  </a:lnTo>
                  <a:lnTo>
                    <a:pt x="869" y="1322"/>
                  </a:lnTo>
                  <a:lnTo>
                    <a:pt x="925" y="1336"/>
                  </a:lnTo>
                  <a:lnTo>
                    <a:pt x="975" y="1356"/>
                  </a:lnTo>
                  <a:lnTo>
                    <a:pt x="999" y="1329"/>
                  </a:lnTo>
                  <a:lnTo>
                    <a:pt x="1044" y="1304"/>
                  </a:lnTo>
                  <a:lnTo>
                    <a:pt x="1034" y="1251"/>
                  </a:lnTo>
                  <a:lnTo>
                    <a:pt x="1070" y="1225"/>
                  </a:lnTo>
                  <a:lnTo>
                    <a:pt x="1124" y="1270"/>
                  </a:lnTo>
                  <a:lnTo>
                    <a:pt x="1153" y="1266"/>
                  </a:lnTo>
                  <a:lnTo>
                    <a:pt x="1169" y="1304"/>
                  </a:lnTo>
                  <a:lnTo>
                    <a:pt x="1192" y="1337"/>
                  </a:lnTo>
                  <a:lnTo>
                    <a:pt x="1211" y="1318"/>
                  </a:lnTo>
                  <a:lnTo>
                    <a:pt x="1212" y="1282"/>
                  </a:lnTo>
                  <a:lnTo>
                    <a:pt x="1250" y="1244"/>
                  </a:lnTo>
                  <a:lnTo>
                    <a:pt x="1308" y="1252"/>
                  </a:lnTo>
                  <a:lnTo>
                    <a:pt x="1353" y="1251"/>
                  </a:lnTo>
                  <a:lnTo>
                    <a:pt x="1384" y="1256"/>
                  </a:lnTo>
                  <a:lnTo>
                    <a:pt x="1399" y="1228"/>
                  </a:lnTo>
                  <a:lnTo>
                    <a:pt x="1425" y="1240"/>
                  </a:lnTo>
                  <a:lnTo>
                    <a:pt x="1458" y="1218"/>
                  </a:lnTo>
                  <a:lnTo>
                    <a:pt x="1457" y="1181"/>
                  </a:lnTo>
                  <a:lnTo>
                    <a:pt x="1403" y="1155"/>
                  </a:lnTo>
                  <a:lnTo>
                    <a:pt x="1405" y="1116"/>
                  </a:lnTo>
                  <a:lnTo>
                    <a:pt x="1431" y="1091"/>
                  </a:lnTo>
                  <a:lnTo>
                    <a:pt x="1436" y="1064"/>
                  </a:lnTo>
                  <a:lnTo>
                    <a:pt x="1457" y="1051"/>
                  </a:lnTo>
                  <a:lnTo>
                    <a:pt x="1484" y="1058"/>
                  </a:lnTo>
                  <a:lnTo>
                    <a:pt x="1507" y="1038"/>
                  </a:lnTo>
                  <a:lnTo>
                    <a:pt x="1547" y="1038"/>
                  </a:lnTo>
                  <a:lnTo>
                    <a:pt x="1561" y="1008"/>
                  </a:lnTo>
                  <a:lnTo>
                    <a:pt x="1600" y="1010"/>
                  </a:lnTo>
                  <a:lnTo>
                    <a:pt x="1597" y="968"/>
                  </a:lnTo>
                  <a:lnTo>
                    <a:pt x="1625" y="946"/>
                  </a:lnTo>
                  <a:lnTo>
                    <a:pt x="1666" y="942"/>
                  </a:lnTo>
                  <a:lnTo>
                    <a:pt x="1652" y="887"/>
                  </a:lnTo>
                  <a:lnTo>
                    <a:pt x="1678" y="861"/>
                  </a:lnTo>
                  <a:lnTo>
                    <a:pt x="1682" y="807"/>
                  </a:lnTo>
                  <a:close/>
                  <a:moveTo>
                    <a:pt x="786" y="809"/>
                  </a:moveTo>
                  <a:lnTo>
                    <a:pt x="779" y="828"/>
                  </a:lnTo>
                  <a:lnTo>
                    <a:pt x="748" y="835"/>
                  </a:lnTo>
                  <a:lnTo>
                    <a:pt x="726" y="809"/>
                  </a:lnTo>
                  <a:lnTo>
                    <a:pt x="736" y="772"/>
                  </a:lnTo>
                  <a:lnTo>
                    <a:pt x="705" y="755"/>
                  </a:lnTo>
                  <a:lnTo>
                    <a:pt x="713" y="734"/>
                  </a:lnTo>
                  <a:lnTo>
                    <a:pt x="687" y="717"/>
                  </a:lnTo>
                  <a:lnTo>
                    <a:pt x="667" y="688"/>
                  </a:lnTo>
                  <a:lnTo>
                    <a:pt x="682" y="663"/>
                  </a:lnTo>
                  <a:lnTo>
                    <a:pt x="656" y="630"/>
                  </a:lnTo>
                  <a:lnTo>
                    <a:pt x="705" y="606"/>
                  </a:lnTo>
                  <a:lnTo>
                    <a:pt x="722" y="617"/>
                  </a:lnTo>
                  <a:lnTo>
                    <a:pt x="755" y="620"/>
                  </a:lnTo>
                  <a:lnTo>
                    <a:pt x="746" y="589"/>
                  </a:lnTo>
                  <a:lnTo>
                    <a:pt x="767" y="577"/>
                  </a:lnTo>
                  <a:lnTo>
                    <a:pt x="797" y="582"/>
                  </a:lnTo>
                  <a:lnTo>
                    <a:pt x="830" y="565"/>
                  </a:lnTo>
                  <a:lnTo>
                    <a:pt x="847" y="542"/>
                  </a:lnTo>
                  <a:lnTo>
                    <a:pt x="885" y="544"/>
                  </a:lnTo>
                  <a:lnTo>
                    <a:pt x="894" y="559"/>
                  </a:lnTo>
                  <a:lnTo>
                    <a:pt x="916" y="566"/>
                  </a:lnTo>
                  <a:lnTo>
                    <a:pt x="923" y="577"/>
                  </a:lnTo>
                  <a:lnTo>
                    <a:pt x="947" y="571"/>
                  </a:lnTo>
                  <a:lnTo>
                    <a:pt x="940" y="596"/>
                  </a:lnTo>
                  <a:lnTo>
                    <a:pt x="975" y="604"/>
                  </a:lnTo>
                  <a:lnTo>
                    <a:pt x="989" y="629"/>
                  </a:lnTo>
                  <a:lnTo>
                    <a:pt x="1011" y="629"/>
                  </a:lnTo>
                  <a:lnTo>
                    <a:pt x="1032" y="655"/>
                  </a:lnTo>
                  <a:lnTo>
                    <a:pt x="1029" y="675"/>
                  </a:lnTo>
                  <a:lnTo>
                    <a:pt x="996" y="679"/>
                  </a:lnTo>
                  <a:lnTo>
                    <a:pt x="972" y="696"/>
                  </a:lnTo>
                  <a:lnTo>
                    <a:pt x="989" y="710"/>
                  </a:lnTo>
                  <a:lnTo>
                    <a:pt x="992" y="745"/>
                  </a:lnTo>
                  <a:lnTo>
                    <a:pt x="968" y="767"/>
                  </a:lnTo>
                  <a:lnTo>
                    <a:pt x="940" y="748"/>
                  </a:lnTo>
                  <a:lnTo>
                    <a:pt x="904" y="745"/>
                  </a:lnTo>
                  <a:lnTo>
                    <a:pt x="887" y="762"/>
                  </a:lnTo>
                  <a:lnTo>
                    <a:pt x="854" y="769"/>
                  </a:lnTo>
                  <a:lnTo>
                    <a:pt x="836" y="797"/>
                  </a:lnTo>
                  <a:lnTo>
                    <a:pt x="810" y="797"/>
                  </a:lnTo>
                  <a:lnTo>
                    <a:pt x="786" y="8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084" y="1708"/>
              <a:ext cx="408" cy="29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9" y="64"/>
                </a:cxn>
                <a:cxn ang="0">
                  <a:pos x="66" y="75"/>
                </a:cxn>
                <a:cxn ang="0">
                  <a:pos x="99" y="78"/>
                </a:cxn>
                <a:cxn ang="0">
                  <a:pos x="90" y="47"/>
                </a:cxn>
                <a:cxn ang="0">
                  <a:pos x="111" y="35"/>
                </a:cxn>
                <a:cxn ang="0">
                  <a:pos x="141" y="40"/>
                </a:cxn>
                <a:cxn ang="0">
                  <a:pos x="174" y="23"/>
                </a:cxn>
                <a:cxn ang="0">
                  <a:pos x="191" y="0"/>
                </a:cxn>
                <a:cxn ang="0">
                  <a:pos x="229" y="2"/>
                </a:cxn>
                <a:cxn ang="0">
                  <a:pos x="238" y="17"/>
                </a:cxn>
                <a:cxn ang="0">
                  <a:pos x="260" y="24"/>
                </a:cxn>
                <a:cxn ang="0">
                  <a:pos x="267" y="35"/>
                </a:cxn>
                <a:cxn ang="0">
                  <a:pos x="291" y="29"/>
                </a:cxn>
                <a:cxn ang="0">
                  <a:pos x="284" y="54"/>
                </a:cxn>
                <a:cxn ang="0">
                  <a:pos x="319" y="62"/>
                </a:cxn>
                <a:cxn ang="0">
                  <a:pos x="333" y="87"/>
                </a:cxn>
                <a:cxn ang="0">
                  <a:pos x="355" y="87"/>
                </a:cxn>
                <a:cxn ang="0">
                  <a:pos x="376" y="113"/>
                </a:cxn>
                <a:cxn ang="0">
                  <a:pos x="373" y="133"/>
                </a:cxn>
                <a:cxn ang="0">
                  <a:pos x="340" y="137"/>
                </a:cxn>
                <a:cxn ang="0">
                  <a:pos x="316" y="154"/>
                </a:cxn>
                <a:cxn ang="0">
                  <a:pos x="333" y="168"/>
                </a:cxn>
                <a:cxn ang="0">
                  <a:pos x="336" y="203"/>
                </a:cxn>
                <a:cxn ang="0">
                  <a:pos x="312" y="225"/>
                </a:cxn>
                <a:cxn ang="0">
                  <a:pos x="284" y="206"/>
                </a:cxn>
                <a:cxn ang="0">
                  <a:pos x="248" y="203"/>
                </a:cxn>
                <a:cxn ang="0">
                  <a:pos x="231" y="220"/>
                </a:cxn>
                <a:cxn ang="0">
                  <a:pos x="198" y="227"/>
                </a:cxn>
                <a:cxn ang="0">
                  <a:pos x="180" y="255"/>
                </a:cxn>
                <a:cxn ang="0">
                  <a:pos x="154" y="255"/>
                </a:cxn>
                <a:cxn ang="0">
                  <a:pos x="130" y="267"/>
                </a:cxn>
                <a:cxn ang="0">
                  <a:pos x="123" y="286"/>
                </a:cxn>
                <a:cxn ang="0">
                  <a:pos x="92" y="293"/>
                </a:cxn>
                <a:cxn ang="0">
                  <a:pos x="70" y="267"/>
                </a:cxn>
                <a:cxn ang="0">
                  <a:pos x="80" y="230"/>
                </a:cxn>
                <a:cxn ang="0">
                  <a:pos x="49" y="213"/>
                </a:cxn>
                <a:cxn ang="0">
                  <a:pos x="57" y="192"/>
                </a:cxn>
                <a:cxn ang="0">
                  <a:pos x="31" y="175"/>
                </a:cxn>
                <a:cxn ang="0">
                  <a:pos x="11" y="146"/>
                </a:cxn>
                <a:cxn ang="0">
                  <a:pos x="26" y="121"/>
                </a:cxn>
                <a:cxn ang="0">
                  <a:pos x="0" y="88"/>
                </a:cxn>
              </a:cxnLst>
              <a:rect l="0" t="0" r="r" b="b"/>
              <a:pathLst>
                <a:path w="376" h="293">
                  <a:moveTo>
                    <a:pt x="0" y="88"/>
                  </a:moveTo>
                  <a:lnTo>
                    <a:pt x="49" y="64"/>
                  </a:lnTo>
                  <a:lnTo>
                    <a:pt x="66" y="75"/>
                  </a:lnTo>
                  <a:lnTo>
                    <a:pt x="99" y="78"/>
                  </a:lnTo>
                  <a:lnTo>
                    <a:pt x="90" y="47"/>
                  </a:lnTo>
                  <a:lnTo>
                    <a:pt x="111" y="35"/>
                  </a:lnTo>
                  <a:lnTo>
                    <a:pt x="141" y="40"/>
                  </a:lnTo>
                  <a:lnTo>
                    <a:pt x="174" y="23"/>
                  </a:lnTo>
                  <a:lnTo>
                    <a:pt x="191" y="0"/>
                  </a:lnTo>
                  <a:lnTo>
                    <a:pt x="229" y="2"/>
                  </a:lnTo>
                  <a:lnTo>
                    <a:pt x="238" y="17"/>
                  </a:lnTo>
                  <a:lnTo>
                    <a:pt x="260" y="24"/>
                  </a:lnTo>
                  <a:lnTo>
                    <a:pt x="267" y="35"/>
                  </a:lnTo>
                  <a:lnTo>
                    <a:pt x="291" y="29"/>
                  </a:lnTo>
                  <a:lnTo>
                    <a:pt x="284" y="54"/>
                  </a:lnTo>
                  <a:lnTo>
                    <a:pt x="319" y="62"/>
                  </a:lnTo>
                  <a:lnTo>
                    <a:pt x="333" y="87"/>
                  </a:lnTo>
                  <a:lnTo>
                    <a:pt x="355" y="87"/>
                  </a:lnTo>
                  <a:lnTo>
                    <a:pt x="376" y="113"/>
                  </a:lnTo>
                  <a:lnTo>
                    <a:pt x="373" y="133"/>
                  </a:lnTo>
                  <a:lnTo>
                    <a:pt x="340" y="137"/>
                  </a:lnTo>
                  <a:lnTo>
                    <a:pt x="316" y="154"/>
                  </a:lnTo>
                  <a:lnTo>
                    <a:pt x="333" y="168"/>
                  </a:lnTo>
                  <a:lnTo>
                    <a:pt x="336" y="203"/>
                  </a:lnTo>
                  <a:lnTo>
                    <a:pt x="312" y="225"/>
                  </a:lnTo>
                  <a:lnTo>
                    <a:pt x="284" y="206"/>
                  </a:lnTo>
                  <a:lnTo>
                    <a:pt x="248" y="203"/>
                  </a:lnTo>
                  <a:lnTo>
                    <a:pt x="231" y="220"/>
                  </a:lnTo>
                  <a:lnTo>
                    <a:pt x="198" y="227"/>
                  </a:lnTo>
                  <a:lnTo>
                    <a:pt x="180" y="255"/>
                  </a:lnTo>
                  <a:lnTo>
                    <a:pt x="154" y="255"/>
                  </a:lnTo>
                  <a:lnTo>
                    <a:pt x="130" y="267"/>
                  </a:lnTo>
                  <a:lnTo>
                    <a:pt x="123" y="286"/>
                  </a:lnTo>
                  <a:lnTo>
                    <a:pt x="92" y="293"/>
                  </a:lnTo>
                  <a:lnTo>
                    <a:pt x="70" y="267"/>
                  </a:lnTo>
                  <a:lnTo>
                    <a:pt x="80" y="230"/>
                  </a:lnTo>
                  <a:lnTo>
                    <a:pt x="49" y="213"/>
                  </a:lnTo>
                  <a:lnTo>
                    <a:pt x="57" y="192"/>
                  </a:lnTo>
                  <a:lnTo>
                    <a:pt x="31" y="175"/>
                  </a:lnTo>
                  <a:lnTo>
                    <a:pt x="11" y="146"/>
                  </a:lnTo>
                  <a:lnTo>
                    <a:pt x="26" y="121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1"/>
            </a:solidFill>
            <a:ln w="20701" cap="flat">
              <a:solidFill>
                <a:srgbClr val="00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01" y="1791"/>
              <a:ext cx="1231" cy="1423"/>
            </a:xfrm>
            <a:custGeom>
              <a:avLst/>
              <a:gdLst/>
              <a:ahLst/>
              <a:cxnLst>
                <a:cxn ang="0">
                  <a:pos x="1102" y="399"/>
                </a:cxn>
                <a:cxn ang="0">
                  <a:pos x="1085" y="470"/>
                </a:cxn>
                <a:cxn ang="0">
                  <a:pos x="1010" y="496"/>
                </a:cxn>
                <a:cxn ang="0">
                  <a:pos x="1026" y="560"/>
                </a:cxn>
                <a:cxn ang="0">
                  <a:pos x="1072" y="608"/>
                </a:cxn>
                <a:cxn ang="0">
                  <a:pos x="1062" y="681"/>
                </a:cxn>
                <a:cxn ang="0">
                  <a:pos x="1066" y="747"/>
                </a:cxn>
                <a:cxn ang="0">
                  <a:pos x="1076" y="816"/>
                </a:cxn>
                <a:cxn ang="0">
                  <a:pos x="1095" y="910"/>
                </a:cxn>
                <a:cxn ang="0">
                  <a:pos x="1040" y="978"/>
                </a:cxn>
                <a:cxn ang="0">
                  <a:pos x="1019" y="1023"/>
                </a:cxn>
                <a:cxn ang="0">
                  <a:pos x="1012" y="1069"/>
                </a:cxn>
                <a:cxn ang="0">
                  <a:pos x="1015" y="1153"/>
                </a:cxn>
                <a:cxn ang="0">
                  <a:pos x="963" y="1187"/>
                </a:cxn>
                <a:cxn ang="0">
                  <a:pos x="924" y="1244"/>
                </a:cxn>
                <a:cxn ang="0">
                  <a:pos x="932" y="1296"/>
                </a:cxn>
                <a:cxn ang="0">
                  <a:pos x="885" y="1354"/>
                </a:cxn>
                <a:cxn ang="0">
                  <a:pos x="858" y="1423"/>
                </a:cxn>
                <a:cxn ang="0">
                  <a:pos x="775" y="1307"/>
                </a:cxn>
                <a:cxn ang="0">
                  <a:pos x="688" y="1201"/>
                </a:cxn>
                <a:cxn ang="0">
                  <a:pos x="608" y="1177"/>
                </a:cxn>
                <a:cxn ang="0">
                  <a:pos x="548" y="1097"/>
                </a:cxn>
                <a:cxn ang="0">
                  <a:pos x="492" y="1016"/>
                </a:cxn>
                <a:cxn ang="0">
                  <a:pos x="423" y="920"/>
                </a:cxn>
                <a:cxn ang="0">
                  <a:pos x="355" y="924"/>
                </a:cxn>
                <a:cxn ang="0">
                  <a:pos x="270" y="858"/>
                </a:cxn>
                <a:cxn ang="0">
                  <a:pos x="186" y="792"/>
                </a:cxn>
                <a:cxn ang="0">
                  <a:pos x="182" y="686"/>
                </a:cxn>
                <a:cxn ang="0">
                  <a:pos x="127" y="596"/>
                </a:cxn>
                <a:cxn ang="0">
                  <a:pos x="95" y="501"/>
                </a:cxn>
                <a:cxn ang="0">
                  <a:pos x="0" y="416"/>
                </a:cxn>
                <a:cxn ang="0">
                  <a:pos x="59" y="314"/>
                </a:cxn>
                <a:cxn ang="0">
                  <a:pos x="163" y="232"/>
                </a:cxn>
                <a:cxn ang="0">
                  <a:pos x="229" y="238"/>
                </a:cxn>
                <a:cxn ang="0">
                  <a:pos x="319" y="179"/>
                </a:cxn>
                <a:cxn ang="0">
                  <a:pos x="385" y="194"/>
                </a:cxn>
                <a:cxn ang="0">
                  <a:pos x="454" y="189"/>
                </a:cxn>
                <a:cxn ang="0">
                  <a:pos x="560" y="82"/>
                </a:cxn>
                <a:cxn ang="0">
                  <a:pos x="665" y="127"/>
                </a:cxn>
                <a:cxn ang="0">
                  <a:pos x="705" y="57"/>
                </a:cxn>
                <a:cxn ang="0">
                  <a:pos x="757" y="0"/>
                </a:cxn>
                <a:cxn ang="0">
                  <a:pos x="820" y="49"/>
                </a:cxn>
                <a:cxn ang="0">
                  <a:pos x="825" y="96"/>
                </a:cxn>
                <a:cxn ang="0">
                  <a:pos x="899" y="82"/>
                </a:cxn>
                <a:cxn ang="0">
                  <a:pos x="932" y="127"/>
                </a:cxn>
                <a:cxn ang="0">
                  <a:pos x="995" y="130"/>
                </a:cxn>
                <a:cxn ang="0">
                  <a:pos x="1066" y="170"/>
                </a:cxn>
                <a:cxn ang="0">
                  <a:pos x="1102" y="205"/>
                </a:cxn>
                <a:cxn ang="0">
                  <a:pos x="1128" y="269"/>
                </a:cxn>
                <a:cxn ang="0">
                  <a:pos x="1104" y="328"/>
                </a:cxn>
              </a:cxnLst>
              <a:rect l="0" t="0" r="r" b="b"/>
              <a:pathLst>
                <a:path w="1137" h="1423">
                  <a:moveTo>
                    <a:pt x="1119" y="369"/>
                  </a:moveTo>
                  <a:lnTo>
                    <a:pt x="1102" y="399"/>
                  </a:lnTo>
                  <a:lnTo>
                    <a:pt x="1118" y="430"/>
                  </a:lnTo>
                  <a:lnTo>
                    <a:pt x="1085" y="470"/>
                  </a:lnTo>
                  <a:lnTo>
                    <a:pt x="1047" y="470"/>
                  </a:lnTo>
                  <a:lnTo>
                    <a:pt x="1010" y="496"/>
                  </a:lnTo>
                  <a:lnTo>
                    <a:pt x="1038" y="525"/>
                  </a:lnTo>
                  <a:lnTo>
                    <a:pt x="1026" y="560"/>
                  </a:lnTo>
                  <a:lnTo>
                    <a:pt x="1050" y="591"/>
                  </a:lnTo>
                  <a:lnTo>
                    <a:pt x="1072" y="608"/>
                  </a:lnTo>
                  <a:lnTo>
                    <a:pt x="1064" y="640"/>
                  </a:lnTo>
                  <a:lnTo>
                    <a:pt x="1062" y="681"/>
                  </a:lnTo>
                  <a:lnTo>
                    <a:pt x="1085" y="719"/>
                  </a:lnTo>
                  <a:lnTo>
                    <a:pt x="1066" y="747"/>
                  </a:lnTo>
                  <a:lnTo>
                    <a:pt x="1076" y="785"/>
                  </a:lnTo>
                  <a:lnTo>
                    <a:pt x="1076" y="816"/>
                  </a:lnTo>
                  <a:lnTo>
                    <a:pt x="1071" y="870"/>
                  </a:lnTo>
                  <a:lnTo>
                    <a:pt x="1095" y="910"/>
                  </a:lnTo>
                  <a:lnTo>
                    <a:pt x="1064" y="958"/>
                  </a:lnTo>
                  <a:lnTo>
                    <a:pt x="1040" y="978"/>
                  </a:lnTo>
                  <a:lnTo>
                    <a:pt x="1040" y="1004"/>
                  </a:lnTo>
                  <a:lnTo>
                    <a:pt x="1019" y="1023"/>
                  </a:lnTo>
                  <a:lnTo>
                    <a:pt x="1045" y="1052"/>
                  </a:lnTo>
                  <a:lnTo>
                    <a:pt x="1012" y="1069"/>
                  </a:lnTo>
                  <a:lnTo>
                    <a:pt x="1033" y="1111"/>
                  </a:lnTo>
                  <a:lnTo>
                    <a:pt x="1015" y="1153"/>
                  </a:lnTo>
                  <a:lnTo>
                    <a:pt x="974" y="1168"/>
                  </a:lnTo>
                  <a:lnTo>
                    <a:pt x="963" y="1187"/>
                  </a:lnTo>
                  <a:lnTo>
                    <a:pt x="932" y="1177"/>
                  </a:lnTo>
                  <a:lnTo>
                    <a:pt x="924" y="1244"/>
                  </a:lnTo>
                  <a:lnTo>
                    <a:pt x="941" y="1272"/>
                  </a:lnTo>
                  <a:lnTo>
                    <a:pt x="932" y="1296"/>
                  </a:lnTo>
                  <a:lnTo>
                    <a:pt x="896" y="1312"/>
                  </a:lnTo>
                  <a:lnTo>
                    <a:pt x="885" y="1354"/>
                  </a:lnTo>
                  <a:lnTo>
                    <a:pt x="884" y="1380"/>
                  </a:lnTo>
                  <a:lnTo>
                    <a:pt x="858" y="1423"/>
                  </a:lnTo>
                  <a:lnTo>
                    <a:pt x="781" y="1373"/>
                  </a:lnTo>
                  <a:lnTo>
                    <a:pt x="775" y="1307"/>
                  </a:lnTo>
                  <a:lnTo>
                    <a:pt x="733" y="1246"/>
                  </a:lnTo>
                  <a:lnTo>
                    <a:pt x="688" y="1201"/>
                  </a:lnTo>
                  <a:lnTo>
                    <a:pt x="641" y="1201"/>
                  </a:lnTo>
                  <a:lnTo>
                    <a:pt x="608" y="1177"/>
                  </a:lnTo>
                  <a:lnTo>
                    <a:pt x="598" y="1137"/>
                  </a:lnTo>
                  <a:lnTo>
                    <a:pt x="548" y="1097"/>
                  </a:lnTo>
                  <a:lnTo>
                    <a:pt x="548" y="1071"/>
                  </a:lnTo>
                  <a:lnTo>
                    <a:pt x="492" y="1016"/>
                  </a:lnTo>
                  <a:lnTo>
                    <a:pt x="485" y="965"/>
                  </a:lnTo>
                  <a:lnTo>
                    <a:pt x="423" y="920"/>
                  </a:lnTo>
                  <a:lnTo>
                    <a:pt x="374" y="912"/>
                  </a:lnTo>
                  <a:lnTo>
                    <a:pt x="355" y="924"/>
                  </a:lnTo>
                  <a:lnTo>
                    <a:pt x="300" y="908"/>
                  </a:lnTo>
                  <a:lnTo>
                    <a:pt x="270" y="858"/>
                  </a:lnTo>
                  <a:lnTo>
                    <a:pt x="231" y="816"/>
                  </a:lnTo>
                  <a:lnTo>
                    <a:pt x="186" y="792"/>
                  </a:lnTo>
                  <a:lnTo>
                    <a:pt x="177" y="749"/>
                  </a:lnTo>
                  <a:lnTo>
                    <a:pt x="182" y="686"/>
                  </a:lnTo>
                  <a:lnTo>
                    <a:pt x="125" y="647"/>
                  </a:lnTo>
                  <a:lnTo>
                    <a:pt x="127" y="596"/>
                  </a:lnTo>
                  <a:lnTo>
                    <a:pt x="92" y="555"/>
                  </a:lnTo>
                  <a:lnTo>
                    <a:pt x="95" y="501"/>
                  </a:lnTo>
                  <a:lnTo>
                    <a:pt x="43" y="465"/>
                  </a:lnTo>
                  <a:lnTo>
                    <a:pt x="0" y="416"/>
                  </a:lnTo>
                  <a:lnTo>
                    <a:pt x="56" y="364"/>
                  </a:lnTo>
                  <a:lnTo>
                    <a:pt x="59" y="314"/>
                  </a:lnTo>
                  <a:lnTo>
                    <a:pt x="115" y="231"/>
                  </a:lnTo>
                  <a:lnTo>
                    <a:pt x="163" y="232"/>
                  </a:lnTo>
                  <a:lnTo>
                    <a:pt x="194" y="206"/>
                  </a:lnTo>
                  <a:lnTo>
                    <a:pt x="229" y="238"/>
                  </a:lnTo>
                  <a:lnTo>
                    <a:pt x="267" y="201"/>
                  </a:lnTo>
                  <a:lnTo>
                    <a:pt x="319" y="179"/>
                  </a:lnTo>
                  <a:lnTo>
                    <a:pt x="362" y="205"/>
                  </a:lnTo>
                  <a:lnTo>
                    <a:pt x="385" y="194"/>
                  </a:lnTo>
                  <a:lnTo>
                    <a:pt x="428" y="215"/>
                  </a:lnTo>
                  <a:lnTo>
                    <a:pt x="454" y="189"/>
                  </a:lnTo>
                  <a:lnTo>
                    <a:pt x="454" y="149"/>
                  </a:lnTo>
                  <a:lnTo>
                    <a:pt x="560" y="82"/>
                  </a:lnTo>
                  <a:lnTo>
                    <a:pt x="613" y="89"/>
                  </a:lnTo>
                  <a:lnTo>
                    <a:pt x="665" y="127"/>
                  </a:lnTo>
                  <a:lnTo>
                    <a:pt x="665" y="68"/>
                  </a:lnTo>
                  <a:lnTo>
                    <a:pt x="705" y="57"/>
                  </a:lnTo>
                  <a:lnTo>
                    <a:pt x="729" y="0"/>
                  </a:lnTo>
                  <a:lnTo>
                    <a:pt x="757" y="0"/>
                  </a:lnTo>
                  <a:lnTo>
                    <a:pt x="804" y="28"/>
                  </a:lnTo>
                  <a:lnTo>
                    <a:pt x="820" y="49"/>
                  </a:lnTo>
                  <a:lnTo>
                    <a:pt x="801" y="73"/>
                  </a:lnTo>
                  <a:lnTo>
                    <a:pt x="825" y="96"/>
                  </a:lnTo>
                  <a:lnTo>
                    <a:pt x="852" y="78"/>
                  </a:lnTo>
                  <a:lnTo>
                    <a:pt x="899" y="82"/>
                  </a:lnTo>
                  <a:lnTo>
                    <a:pt x="904" y="111"/>
                  </a:lnTo>
                  <a:lnTo>
                    <a:pt x="932" y="127"/>
                  </a:lnTo>
                  <a:lnTo>
                    <a:pt x="963" y="142"/>
                  </a:lnTo>
                  <a:lnTo>
                    <a:pt x="995" y="130"/>
                  </a:lnTo>
                  <a:lnTo>
                    <a:pt x="1031" y="177"/>
                  </a:lnTo>
                  <a:lnTo>
                    <a:pt x="1066" y="170"/>
                  </a:lnTo>
                  <a:lnTo>
                    <a:pt x="1067" y="198"/>
                  </a:lnTo>
                  <a:lnTo>
                    <a:pt x="1102" y="205"/>
                  </a:lnTo>
                  <a:lnTo>
                    <a:pt x="1131" y="224"/>
                  </a:lnTo>
                  <a:lnTo>
                    <a:pt x="1128" y="269"/>
                  </a:lnTo>
                  <a:lnTo>
                    <a:pt x="1137" y="295"/>
                  </a:lnTo>
                  <a:lnTo>
                    <a:pt x="1104" y="328"/>
                  </a:lnTo>
                  <a:lnTo>
                    <a:pt x="1119" y="36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>
              <a:solidFill>
                <a:srgbClr val="00666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Freeform 14"/>
          <p:cNvSpPr>
            <a:spLocks/>
          </p:cNvSpPr>
          <p:nvPr/>
        </p:nvSpPr>
        <p:spPr bwMode="auto">
          <a:xfrm>
            <a:off x="4967412" y="3167035"/>
            <a:ext cx="2035175" cy="1258888"/>
          </a:xfrm>
          <a:custGeom>
            <a:avLst/>
            <a:gdLst/>
            <a:ahLst/>
            <a:cxnLst>
              <a:cxn ang="0">
                <a:pos x="642" y="15"/>
              </a:cxn>
              <a:cxn ang="0">
                <a:pos x="553" y="54"/>
              </a:cxn>
              <a:cxn ang="0">
                <a:pos x="503" y="39"/>
              </a:cxn>
              <a:cxn ang="0">
                <a:pos x="462" y="72"/>
              </a:cxn>
              <a:cxn ang="0">
                <a:pos x="440" y="94"/>
              </a:cxn>
              <a:cxn ang="0">
                <a:pos x="397" y="122"/>
              </a:cxn>
              <a:cxn ang="0">
                <a:pos x="355" y="112"/>
              </a:cxn>
              <a:cxn ang="0">
                <a:pos x="308" y="79"/>
              </a:cxn>
              <a:cxn ang="0">
                <a:pos x="292" y="53"/>
              </a:cxn>
              <a:cxn ang="0">
                <a:pos x="246" y="38"/>
              </a:cxn>
              <a:cxn ang="0">
                <a:pos x="219" y="51"/>
              </a:cxn>
              <a:cxn ang="0">
                <a:pos x="195" y="38"/>
              </a:cxn>
              <a:cxn ang="0">
                <a:pos x="172" y="37"/>
              </a:cxn>
              <a:cxn ang="0">
                <a:pos x="95" y="52"/>
              </a:cxn>
              <a:cxn ang="0">
                <a:pos x="19" y="94"/>
              </a:cxn>
              <a:cxn ang="0">
                <a:pos x="3" y="116"/>
              </a:cxn>
              <a:cxn ang="0">
                <a:pos x="1" y="137"/>
              </a:cxn>
              <a:cxn ang="0">
                <a:pos x="45" y="174"/>
              </a:cxn>
              <a:cxn ang="0">
                <a:pos x="71" y="217"/>
              </a:cxn>
              <a:cxn ang="0">
                <a:pos x="56" y="233"/>
              </a:cxn>
              <a:cxn ang="0">
                <a:pos x="101" y="295"/>
              </a:cxn>
              <a:cxn ang="0">
                <a:pos x="167" y="312"/>
              </a:cxn>
              <a:cxn ang="0">
                <a:pos x="201" y="333"/>
              </a:cxn>
              <a:cxn ang="0">
                <a:pos x="221" y="364"/>
              </a:cxn>
              <a:cxn ang="0">
                <a:pos x="269" y="382"/>
              </a:cxn>
              <a:cxn ang="0">
                <a:pos x="293" y="344"/>
              </a:cxn>
              <a:cxn ang="0">
                <a:pos x="295" y="357"/>
              </a:cxn>
              <a:cxn ang="0">
                <a:pos x="332" y="380"/>
              </a:cxn>
              <a:cxn ang="0">
                <a:pos x="417" y="427"/>
              </a:cxn>
              <a:cxn ang="0">
                <a:pos x="470" y="456"/>
              </a:cxn>
              <a:cxn ang="0">
                <a:pos x="533" y="442"/>
              </a:cxn>
              <a:cxn ang="0">
                <a:pos x="643" y="444"/>
              </a:cxn>
              <a:cxn ang="0">
                <a:pos x="659" y="425"/>
              </a:cxn>
              <a:cxn ang="0">
                <a:pos x="679" y="382"/>
              </a:cxn>
              <a:cxn ang="0">
                <a:pos x="679" y="349"/>
              </a:cxn>
              <a:cxn ang="0">
                <a:pos x="657" y="322"/>
              </a:cxn>
              <a:cxn ang="0">
                <a:pos x="644" y="241"/>
              </a:cxn>
              <a:cxn ang="0">
                <a:pos x="644" y="238"/>
              </a:cxn>
              <a:cxn ang="0">
                <a:pos x="631" y="200"/>
              </a:cxn>
              <a:cxn ang="0">
                <a:pos x="661" y="124"/>
              </a:cxn>
              <a:cxn ang="0">
                <a:pos x="651" y="105"/>
              </a:cxn>
              <a:cxn ang="0">
                <a:pos x="676" y="35"/>
              </a:cxn>
              <a:cxn ang="0">
                <a:pos x="682" y="1"/>
              </a:cxn>
            </a:cxnLst>
            <a:rect l="0" t="0" r="r" b="b"/>
            <a:pathLst>
              <a:path w="683" h="457">
                <a:moveTo>
                  <a:pt x="680" y="0"/>
                </a:moveTo>
                <a:cubicBezTo>
                  <a:pt x="643" y="13"/>
                  <a:pt x="643" y="13"/>
                  <a:pt x="643" y="13"/>
                </a:cubicBezTo>
                <a:cubicBezTo>
                  <a:pt x="643" y="13"/>
                  <a:pt x="642" y="14"/>
                  <a:pt x="642" y="15"/>
                </a:cubicBezTo>
                <a:cubicBezTo>
                  <a:pt x="642" y="15"/>
                  <a:pt x="643" y="38"/>
                  <a:pt x="643" y="40"/>
                </a:cubicBezTo>
                <a:cubicBezTo>
                  <a:pt x="641" y="41"/>
                  <a:pt x="603" y="79"/>
                  <a:pt x="601" y="81"/>
                </a:cubicBezTo>
                <a:cubicBezTo>
                  <a:pt x="599" y="80"/>
                  <a:pt x="553" y="54"/>
                  <a:pt x="553" y="54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2" y="39"/>
                  <a:pt x="501" y="40"/>
                  <a:pt x="501" y="41"/>
                </a:cubicBezTo>
                <a:cubicBezTo>
                  <a:pt x="501" y="41"/>
                  <a:pt x="501" y="58"/>
                  <a:pt x="501" y="61"/>
                </a:cubicBezTo>
                <a:cubicBezTo>
                  <a:pt x="498" y="62"/>
                  <a:pt x="462" y="72"/>
                  <a:pt x="462" y="72"/>
                </a:cubicBezTo>
                <a:cubicBezTo>
                  <a:pt x="462" y="72"/>
                  <a:pt x="462" y="72"/>
                  <a:pt x="461" y="72"/>
                </a:cubicBezTo>
                <a:cubicBezTo>
                  <a:pt x="440" y="93"/>
                  <a:pt x="440" y="93"/>
                  <a:pt x="440" y="93"/>
                </a:cubicBezTo>
                <a:cubicBezTo>
                  <a:pt x="440" y="94"/>
                  <a:pt x="440" y="94"/>
                  <a:pt x="440" y="94"/>
                </a:cubicBezTo>
                <a:cubicBezTo>
                  <a:pt x="440" y="94"/>
                  <a:pt x="434" y="119"/>
                  <a:pt x="433" y="122"/>
                </a:cubicBezTo>
                <a:cubicBezTo>
                  <a:pt x="430" y="122"/>
                  <a:pt x="397" y="122"/>
                  <a:pt x="397" y="122"/>
                </a:cubicBezTo>
                <a:cubicBezTo>
                  <a:pt x="397" y="122"/>
                  <a:pt x="397" y="122"/>
                  <a:pt x="397" y="122"/>
                </a:cubicBezTo>
                <a:cubicBezTo>
                  <a:pt x="397" y="122"/>
                  <a:pt x="374" y="128"/>
                  <a:pt x="371" y="129"/>
                </a:cubicBezTo>
                <a:cubicBezTo>
                  <a:pt x="370" y="127"/>
                  <a:pt x="355" y="113"/>
                  <a:pt x="355" y="113"/>
                </a:cubicBezTo>
                <a:cubicBezTo>
                  <a:pt x="355" y="113"/>
                  <a:pt x="355" y="112"/>
                  <a:pt x="355" y="112"/>
                </a:cubicBezTo>
                <a:cubicBezTo>
                  <a:pt x="355" y="112"/>
                  <a:pt x="327" y="96"/>
                  <a:pt x="326" y="96"/>
                </a:cubicBezTo>
                <a:cubicBezTo>
                  <a:pt x="326" y="95"/>
                  <a:pt x="310" y="79"/>
                  <a:pt x="310" y="79"/>
                </a:cubicBezTo>
                <a:cubicBezTo>
                  <a:pt x="309" y="79"/>
                  <a:pt x="309" y="79"/>
                  <a:pt x="308" y="79"/>
                </a:cubicBezTo>
                <a:cubicBezTo>
                  <a:pt x="308" y="79"/>
                  <a:pt x="295" y="79"/>
                  <a:pt x="292" y="79"/>
                </a:cubicBezTo>
                <a:cubicBezTo>
                  <a:pt x="292" y="75"/>
                  <a:pt x="292" y="54"/>
                  <a:pt x="292" y="54"/>
                </a:cubicBezTo>
                <a:cubicBezTo>
                  <a:pt x="292" y="54"/>
                  <a:pt x="292" y="53"/>
                  <a:pt x="292" y="53"/>
                </a:cubicBezTo>
                <a:cubicBezTo>
                  <a:pt x="278" y="39"/>
                  <a:pt x="278" y="39"/>
                  <a:pt x="278" y="39"/>
                </a:cubicBezTo>
                <a:cubicBezTo>
                  <a:pt x="278" y="39"/>
                  <a:pt x="277" y="39"/>
                  <a:pt x="277" y="39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19" y="51"/>
                  <a:pt x="219" y="51"/>
                  <a:pt x="219" y="51"/>
                </a:cubicBezTo>
                <a:cubicBezTo>
                  <a:pt x="219" y="51"/>
                  <a:pt x="219" y="51"/>
                  <a:pt x="219" y="51"/>
                </a:cubicBezTo>
                <a:cubicBezTo>
                  <a:pt x="219" y="51"/>
                  <a:pt x="208" y="62"/>
                  <a:pt x="206" y="64"/>
                </a:cubicBezTo>
                <a:cubicBezTo>
                  <a:pt x="205" y="63"/>
                  <a:pt x="197" y="60"/>
                  <a:pt x="195" y="60"/>
                </a:cubicBezTo>
                <a:cubicBezTo>
                  <a:pt x="195" y="57"/>
                  <a:pt x="195" y="38"/>
                  <a:pt x="195" y="38"/>
                </a:cubicBezTo>
                <a:cubicBezTo>
                  <a:pt x="195" y="37"/>
                  <a:pt x="194" y="36"/>
                  <a:pt x="193" y="36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73" y="36"/>
                  <a:pt x="172" y="37"/>
                  <a:pt x="172" y="37"/>
                </a:cubicBezTo>
                <a:cubicBezTo>
                  <a:pt x="172" y="37"/>
                  <a:pt x="153" y="63"/>
                  <a:pt x="152" y="64"/>
                </a:cubicBezTo>
                <a:cubicBezTo>
                  <a:pt x="150" y="64"/>
                  <a:pt x="116" y="64"/>
                  <a:pt x="115" y="64"/>
                </a:cubicBezTo>
                <a:cubicBezTo>
                  <a:pt x="114" y="64"/>
                  <a:pt x="95" y="52"/>
                  <a:pt x="95" y="52"/>
                </a:cubicBezTo>
                <a:cubicBezTo>
                  <a:pt x="94" y="52"/>
                  <a:pt x="93" y="52"/>
                  <a:pt x="92" y="53"/>
                </a:cubicBezTo>
                <a:cubicBezTo>
                  <a:pt x="92" y="53"/>
                  <a:pt x="54" y="86"/>
                  <a:pt x="53" y="87"/>
                </a:cubicBezTo>
                <a:cubicBezTo>
                  <a:pt x="52" y="87"/>
                  <a:pt x="19" y="94"/>
                  <a:pt x="19" y="94"/>
                </a:cubicBezTo>
                <a:cubicBezTo>
                  <a:pt x="18" y="95"/>
                  <a:pt x="18" y="95"/>
                  <a:pt x="17" y="95"/>
                </a:cubicBezTo>
                <a:cubicBezTo>
                  <a:pt x="4" y="115"/>
                  <a:pt x="4" y="115"/>
                  <a:pt x="4" y="115"/>
                </a:cubicBezTo>
                <a:cubicBezTo>
                  <a:pt x="4" y="115"/>
                  <a:pt x="3" y="115"/>
                  <a:pt x="3" y="116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6"/>
                  <a:pt x="1" y="137"/>
                </a:cubicBezTo>
                <a:cubicBezTo>
                  <a:pt x="24" y="150"/>
                  <a:pt x="24" y="150"/>
                  <a:pt x="24" y="150"/>
                </a:cubicBezTo>
                <a:cubicBezTo>
                  <a:pt x="24" y="150"/>
                  <a:pt x="42" y="156"/>
                  <a:pt x="45" y="157"/>
                </a:cubicBezTo>
                <a:cubicBezTo>
                  <a:pt x="45" y="159"/>
                  <a:pt x="45" y="174"/>
                  <a:pt x="45" y="174"/>
                </a:cubicBezTo>
                <a:cubicBezTo>
                  <a:pt x="45" y="175"/>
                  <a:pt x="46" y="176"/>
                  <a:pt x="46" y="176"/>
                </a:cubicBezTo>
                <a:cubicBezTo>
                  <a:pt x="46" y="176"/>
                  <a:pt x="70" y="188"/>
                  <a:pt x="73" y="189"/>
                </a:cubicBezTo>
                <a:cubicBezTo>
                  <a:pt x="72" y="191"/>
                  <a:pt x="71" y="216"/>
                  <a:pt x="71" y="217"/>
                </a:cubicBezTo>
                <a:cubicBezTo>
                  <a:pt x="70" y="218"/>
                  <a:pt x="57" y="231"/>
                  <a:pt x="57" y="231"/>
                </a:cubicBezTo>
                <a:cubicBezTo>
                  <a:pt x="56" y="232"/>
                  <a:pt x="56" y="232"/>
                  <a:pt x="56" y="233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64" y="266"/>
                  <a:pt x="64" y="266"/>
                  <a:pt x="64" y="266"/>
                </a:cubicBezTo>
                <a:cubicBezTo>
                  <a:pt x="64" y="266"/>
                  <a:pt x="64" y="267"/>
                  <a:pt x="65" y="267"/>
                </a:cubicBezTo>
                <a:cubicBezTo>
                  <a:pt x="101" y="295"/>
                  <a:pt x="101" y="295"/>
                  <a:pt x="101" y="295"/>
                </a:cubicBezTo>
                <a:cubicBezTo>
                  <a:pt x="101" y="295"/>
                  <a:pt x="102" y="295"/>
                  <a:pt x="102" y="295"/>
                </a:cubicBezTo>
                <a:cubicBezTo>
                  <a:pt x="102" y="295"/>
                  <a:pt x="139" y="295"/>
                  <a:pt x="140" y="295"/>
                </a:cubicBezTo>
                <a:cubicBezTo>
                  <a:pt x="141" y="295"/>
                  <a:pt x="167" y="312"/>
                  <a:pt x="167" y="312"/>
                </a:cubicBezTo>
                <a:cubicBezTo>
                  <a:pt x="168" y="313"/>
                  <a:pt x="184" y="329"/>
                  <a:pt x="184" y="329"/>
                </a:cubicBezTo>
                <a:cubicBezTo>
                  <a:pt x="184" y="330"/>
                  <a:pt x="185" y="330"/>
                  <a:pt x="185" y="330"/>
                </a:cubicBezTo>
                <a:cubicBezTo>
                  <a:pt x="185" y="330"/>
                  <a:pt x="200" y="333"/>
                  <a:pt x="201" y="333"/>
                </a:cubicBezTo>
                <a:cubicBezTo>
                  <a:pt x="201" y="334"/>
                  <a:pt x="218" y="342"/>
                  <a:pt x="220" y="343"/>
                </a:cubicBezTo>
                <a:cubicBezTo>
                  <a:pt x="220" y="345"/>
                  <a:pt x="220" y="362"/>
                  <a:pt x="220" y="362"/>
                </a:cubicBezTo>
                <a:cubicBezTo>
                  <a:pt x="220" y="363"/>
                  <a:pt x="220" y="364"/>
                  <a:pt x="221" y="364"/>
                </a:cubicBezTo>
                <a:cubicBezTo>
                  <a:pt x="236" y="372"/>
                  <a:pt x="236" y="372"/>
                  <a:pt x="236" y="372"/>
                </a:cubicBezTo>
                <a:cubicBezTo>
                  <a:pt x="267" y="383"/>
                  <a:pt x="267" y="383"/>
                  <a:pt x="267" y="383"/>
                </a:cubicBezTo>
                <a:cubicBezTo>
                  <a:pt x="268" y="383"/>
                  <a:pt x="269" y="383"/>
                  <a:pt x="269" y="382"/>
                </a:cubicBezTo>
                <a:cubicBezTo>
                  <a:pt x="270" y="382"/>
                  <a:pt x="270" y="381"/>
                  <a:pt x="270" y="381"/>
                </a:cubicBezTo>
                <a:cubicBezTo>
                  <a:pt x="270" y="381"/>
                  <a:pt x="270" y="361"/>
                  <a:pt x="270" y="359"/>
                </a:cubicBezTo>
                <a:cubicBezTo>
                  <a:pt x="272" y="358"/>
                  <a:pt x="289" y="347"/>
                  <a:pt x="293" y="344"/>
                </a:cubicBezTo>
                <a:cubicBezTo>
                  <a:pt x="293" y="349"/>
                  <a:pt x="293" y="355"/>
                  <a:pt x="293" y="355"/>
                </a:cubicBezTo>
                <a:cubicBezTo>
                  <a:pt x="293" y="356"/>
                  <a:pt x="294" y="356"/>
                  <a:pt x="294" y="357"/>
                </a:cubicBezTo>
                <a:cubicBezTo>
                  <a:pt x="294" y="357"/>
                  <a:pt x="295" y="357"/>
                  <a:pt x="295" y="357"/>
                </a:cubicBezTo>
                <a:cubicBezTo>
                  <a:pt x="295" y="357"/>
                  <a:pt x="318" y="357"/>
                  <a:pt x="321" y="357"/>
                </a:cubicBezTo>
                <a:cubicBezTo>
                  <a:pt x="322" y="359"/>
                  <a:pt x="330" y="379"/>
                  <a:pt x="330" y="379"/>
                </a:cubicBezTo>
                <a:cubicBezTo>
                  <a:pt x="330" y="379"/>
                  <a:pt x="331" y="380"/>
                  <a:pt x="332" y="380"/>
                </a:cubicBezTo>
                <a:cubicBezTo>
                  <a:pt x="332" y="380"/>
                  <a:pt x="386" y="392"/>
                  <a:pt x="387" y="393"/>
                </a:cubicBezTo>
                <a:cubicBezTo>
                  <a:pt x="388" y="394"/>
                  <a:pt x="415" y="426"/>
                  <a:pt x="415" y="426"/>
                </a:cubicBezTo>
                <a:cubicBezTo>
                  <a:pt x="416" y="426"/>
                  <a:pt x="416" y="427"/>
                  <a:pt x="417" y="427"/>
                </a:cubicBezTo>
                <a:cubicBezTo>
                  <a:pt x="417" y="427"/>
                  <a:pt x="438" y="427"/>
                  <a:pt x="439" y="427"/>
                </a:cubicBezTo>
                <a:cubicBezTo>
                  <a:pt x="440" y="428"/>
                  <a:pt x="468" y="456"/>
                  <a:pt x="468" y="456"/>
                </a:cubicBezTo>
                <a:cubicBezTo>
                  <a:pt x="468" y="457"/>
                  <a:pt x="470" y="457"/>
                  <a:pt x="470" y="456"/>
                </a:cubicBezTo>
                <a:cubicBezTo>
                  <a:pt x="470" y="456"/>
                  <a:pt x="482" y="445"/>
                  <a:pt x="483" y="443"/>
                </a:cubicBezTo>
                <a:cubicBezTo>
                  <a:pt x="484" y="443"/>
                  <a:pt x="531" y="443"/>
                  <a:pt x="531" y="443"/>
                </a:cubicBezTo>
                <a:cubicBezTo>
                  <a:pt x="532" y="443"/>
                  <a:pt x="533" y="443"/>
                  <a:pt x="533" y="442"/>
                </a:cubicBezTo>
                <a:cubicBezTo>
                  <a:pt x="533" y="442"/>
                  <a:pt x="546" y="421"/>
                  <a:pt x="547" y="419"/>
                </a:cubicBezTo>
                <a:cubicBezTo>
                  <a:pt x="549" y="419"/>
                  <a:pt x="618" y="419"/>
                  <a:pt x="619" y="419"/>
                </a:cubicBezTo>
                <a:cubicBezTo>
                  <a:pt x="620" y="421"/>
                  <a:pt x="643" y="444"/>
                  <a:pt x="643" y="444"/>
                </a:cubicBezTo>
                <a:cubicBezTo>
                  <a:pt x="644" y="444"/>
                  <a:pt x="644" y="444"/>
                  <a:pt x="645" y="444"/>
                </a:cubicBezTo>
                <a:cubicBezTo>
                  <a:pt x="645" y="444"/>
                  <a:pt x="646" y="444"/>
                  <a:pt x="646" y="443"/>
                </a:cubicBezTo>
                <a:cubicBezTo>
                  <a:pt x="659" y="425"/>
                  <a:pt x="659" y="425"/>
                  <a:pt x="659" y="425"/>
                </a:cubicBezTo>
                <a:cubicBezTo>
                  <a:pt x="659" y="425"/>
                  <a:pt x="659" y="425"/>
                  <a:pt x="659" y="424"/>
                </a:cubicBezTo>
                <a:cubicBezTo>
                  <a:pt x="659" y="424"/>
                  <a:pt x="659" y="404"/>
                  <a:pt x="659" y="402"/>
                </a:cubicBezTo>
                <a:cubicBezTo>
                  <a:pt x="660" y="401"/>
                  <a:pt x="679" y="382"/>
                  <a:pt x="679" y="382"/>
                </a:cubicBezTo>
                <a:cubicBezTo>
                  <a:pt x="680" y="382"/>
                  <a:pt x="680" y="381"/>
                  <a:pt x="680" y="381"/>
                </a:cubicBezTo>
                <a:cubicBezTo>
                  <a:pt x="680" y="351"/>
                  <a:pt x="680" y="351"/>
                  <a:pt x="680" y="351"/>
                </a:cubicBezTo>
                <a:cubicBezTo>
                  <a:pt x="680" y="350"/>
                  <a:pt x="680" y="349"/>
                  <a:pt x="679" y="349"/>
                </a:cubicBezTo>
                <a:cubicBezTo>
                  <a:pt x="679" y="349"/>
                  <a:pt x="659" y="340"/>
                  <a:pt x="657" y="339"/>
                </a:cubicBezTo>
                <a:cubicBezTo>
                  <a:pt x="657" y="337"/>
                  <a:pt x="657" y="323"/>
                  <a:pt x="657" y="323"/>
                </a:cubicBezTo>
                <a:cubicBezTo>
                  <a:pt x="657" y="322"/>
                  <a:pt x="657" y="322"/>
                  <a:pt x="657" y="322"/>
                </a:cubicBezTo>
                <a:cubicBezTo>
                  <a:pt x="639" y="287"/>
                  <a:pt x="639" y="287"/>
                  <a:pt x="639" y="287"/>
                </a:cubicBezTo>
                <a:cubicBezTo>
                  <a:pt x="639" y="287"/>
                  <a:pt x="625" y="258"/>
                  <a:pt x="623" y="255"/>
                </a:cubicBezTo>
                <a:cubicBezTo>
                  <a:pt x="626" y="254"/>
                  <a:pt x="644" y="241"/>
                  <a:pt x="644" y="241"/>
                </a:cubicBezTo>
                <a:cubicBezTo>
                  <a:pt x="645" y="241"/>
                  <a:pt x="645" y="241"/>
                  <a:pt x="645" y="240"/>
                </a:cubicBezTo>
                <a:cubicBezTo>
                  <a:pt x="645" y="240"/>
                  <a:pt x="645" y="240"/>
                  <a:pt x="645" y="240"/>
                </a:cubicBezTo>
                <a:cubicBezTo>
                  <a:pt x="645" y="239"/>
                  <a:pt x="645" y="239"/>
                  <a:pt x="644" y="238"/>
                </a:cubicBezTo>
                <a:cubicBezTo>
                  <a:pt x="644" y="238"/>
                  <a:pt x="636" y="230"/>
                  <a:pt x="635" y="229"/>
                </a:cubicBezTo>
                <a:cubicBezTo>
                  <a:pt x="635" y="228"/>
                  <a:pt x="631" y="201"/>
                  <a:pt x="631" y="201"/>
                </a:cubicBezTo>
                <a:cubicBezTo>
                  <a:pt x="631" y="200"/>
                  <a:pt x="631" y="200"/>
                  <a:pt x="631" y="200"/>
                </a:cubicBezTo>
                <a:cubicBezTo>
                  <a:pt x="631" y="200"/>
                  <a:pt x="622" y="178"/>
                  <a:pt x="621" y="177"/>
                </a:cubicBezTo>
                <a:cubicBezTo>
                  <a:pt x="621" y="176"/>
                  <a:pt x="621" y="157"/>
                  <a:pt x="621" y="156"/>
                </a:cubicBezTo>
                <a:cubicBezTo>
                  <a:pt x="623" y="155"/>
                  <a:pt x="661" y="124"/>
                  <a:pt x="661" y="124"/>
                </a:cubicBezTo>
                <a:cubicBezTo>
                  <a:pt x="661" y="123"/>
                  <a:pt x="661" y="123"/>
                  <a:pt x="661" y="122"/>
                </a:cubicBezTo>
                <a:cubicBezTo>
                  <a:pt x="661" y="122"/>
                  <a:pt x="661" y="121"/>
                  <a:pt x="661" y="121"/>
                </a:cubicBezTo>
                <a:cubicBezTo>
                  <a:pt x="661" y="121"/>
                  <a:pt x="652" y="106"/>
                  <a:pt x="651" y="105"/>
                </a:cubicBezTo>
                <a:cubicBezTo>
                  <a:pt x="652" y="104"/>
                  <a:pt x="657" y="72"/>
                  <a:pt x="657" y="71"/>
                </a:cubicBezTo>
                <a:cubicBezTo>
                  <a:pt x="658" y="71"/>
                  <a:pt x="676" y="36"/>
                  <a:pt x="676" y="36"/>
                </a:cubicBezTo>
                <a:cubicBezTo>
                  <a:pt x="676" y="36"/>
                  <a:pt x="676" y="35"/>
                  <a:pt x="676" y="35"/>
                </a:cubicBezTo>
                <a:cubicBezTo>
                  <a:pt x="683" y="2"/>
                  <a:pt x="683" y="2"/>
                  <a:pt x="683" y="2"/>
                </a:cubicBezTo>
                <a:cubicBezTo>
                  <a:pt x="683" y="2"/>
                  <a:pt x="683" y="2"/>
                  <a:pt x="683" y="2"/>
                </a:cubicBezTo>
                <a:cubicBezTo>
                  <a:pt x="683" y="1"/>
                  <a:pt x="683" y="1"/>
                  <a:pt x="682" y="1"/>
                </a:cubicBezTo>
                <a:cubicBezTo>
                  <a:pt x="682" y="0"/>
                  <a:pt x="681" y="0"/>
                  <a:pt x="6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miter lim="800000"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832725" y="2738410"/>
            <a:ext cx="1662112" cy="2284413"/>
          </a:xfrm>
          <a:custGeom>
            <a:avLst/>
            <a:gdLst/>
            <a:ahLst/>
            <a:cxnLst>
              <a:cxn ang="0">
                <a:pos x="537" y="272"/>
              </a:cxn>
              <a:cxn ang="0">
                <a:pos x="471" y="303"/>
              </a:cxn>
              <a:cxn ang="0">
                <a:pos x="402" y="397"/>
              </a:cxn>
              <a:cxn ang="0">
                <a:pos x="397" y="456"/>
              </a:cxn>
              <a:cxn ang="0">
                <a:pos x="343" y="568"/>
              </a:cxn>
              <a:cxn ang="0">
                <a:pos x="345" y="641"/>
              </a:cxn>
              <a:cxn ang="0">
                <a:pos x="362" y="719"/>
              </a:cxn>
              <a:cxn ang="0">
                <a:pos x="393" y="755"/>
              </a:cxn>
              <a:cxn ang="0">
                <a:pos x="464" y="783"/>
              </a:cxn>
              <a:cxn ang="0">
                <a:pos x="556" y="830"/>
              </a:cxn>
              <a:cxn ang="0">
                <a:pos x="620" y="846"/>
              </a:cxn>
              <a:cxn ang="0">
                <a:pos x="684" y="851"/>
              </a:cxn>
              <a:cxn ang="0">
                <a:pos x="775" y="858"/>
              </a:cxn>
              <a:cxn ang="0">
                <a:pos x="816" y="917"/>
              </a:cxn>
              <a:cxn ang="0">
                <a:pos x="877" y="982"/>
              </a:cxn>
              <a:cxn ang="0">
                <a:pos x="908" y="1053"/>
              </a:cxn>
              <a:cxn ang="0">
                <a:pos x="965" y="1092"/>
              </a:cxn>
              <a:cxn ang="0">
                <a:pos x="908" y="1111"/>
              </a:cxn>
              <a:cxn ang="0">
                <a:pos x="861" y="1190"/>
              </a:cxn>
              <a:cxn ang="0">
                <a:pos x="783" y="1182"/>
              </a:cxn>
              <a:cxn ang="0">
                <a:pos x="745" y="1248"/>
              </a:cxn>
              <a:cxn ang="0">
                <a:pos x="664" y="1251"/>
              </a:cxn>
              <a:cxn ang="0">
                <a:pos x="615" y="1315"/>
              </a:cxn>
              <a:cxn ang="0">
                <a:pos x="542" y="1291"/>
              </a:cxn>
              <a:cxn ang="0">
                <a:pos x="501" y="1282"/>
              </a:cxn>
              <a:cxn ang="0">
                <a:pos x="490" y="1362"/>
              </a:cxn>
              <a:cxn ang="0">
                <a:pos x="409" y="1397"/>
              </a:cxn>
              <a:cxn ang="0">
                <a:pos x="341" y="1391"/>
              </a:cxn>
              <a:cxn ang="0">
                <a:pos x="321" y="1345"/>
              </a:cxn>
              <a:cxn ang="0">
                <a:pos x="265" y="1306"/>
              </a:cxn>
              <a:cxn ang="0">
                <a:pos x="224" y="1246"/>
              </a:cxn>
              <a:cxn ang="0">
                <a:pos x="198" y="1189"/>
              </a:cxn>
              <a:cxn ang="0">
                <a:pos x="142" y="1152"/>
              </a:cxn>
              <a:cxn ang="0">
                <a:pos x="144" y="1209"/>
              </a:cxn>
              <a:cxn ang="0">
                <a:pos x="142" y="1282"/>
              </a:cxn>
              <a:cxn ang="0">
                <a:pos x="69" y="1265"/>
              </a:cxn>
              <a:cxn ang="0">
                <a:pos x="63" y="1199"/>
              </a:cxn>
              <a:cxn ang="0">
                <a:pos x="97" y="1118"/>
              </a:cxn>
              <a:cxn ang="0">
                <a:pos x="24" y="1104"/>
              </a:cxn>
              <a:cxn ang="0">
                <a:pos x="66" y="1019"/>
              </a:cxn>
              <a:cxn ang="0">
                <a:pos x="102" y="944"/>
              </a:cxn>
              <a:cxn ang="0">
                <a:pos x="63" y="875"/>
              </a:cxn>
              <a:cxn ang="0">
                <a:pos x="31" y="781"/>
              </a:cxn>
              <a:cxn ang="0">
                <a:pos x="42" y="700"/>
              </a:cxn>
              <a:cxn ang="0">
                <a:pos x="18" y="632"/>
              </a:cxn>
              <a:cxn ang="0">
                <a:pos x="0" y="553"/>
              </a:cxn>
              <a:cxn ang="0">
                <a:pos x="52" y="466"/>
              </a:cxn>
              <a:cxn ang="0">
                <a:pos x="95" y="345"/>
              </a:cxn>
              <a:cxn ang="0">
                <a:pos x="168" y="260"/>
              </a:cxn>
              <a:cxn ang="0">
                <a:pos x="217" y="201"/>
              </a:cxn>
              <a:cxn ang="0">
                <a:pos x="154" y="158"/>
              </a:cxn>
              <a:cxn ang="0">
                <a:pos x="83" y="50"/>
              </a:cxn>
              <a:cxn ang="0">
                <a:pos x="168" y="14"/>
              </a:cxn>
              <a:cxn ang="0">
                <a:pos x="283" y="45"/>
              </a:cxn>
              <a:cxn ang="0">
                <a:pos x="362" y="57"/>
              </a:cxn>
              <a:cxn ang="0">
                <a:pos x="409" y="137"/>
              </a:cxn>
              <a:cxn ang="0">
                <a:pos x="484" y="191"/>
              </a:cxn>
            </a:cxnLst>
            <a:rect l="0" t="0" r="r" b="b"/>
            <a:pathLst>
              <a:path w="965" h="1438">
                <a:moveTo>
                  <a:pt x="537" y="201"/>
                </a:moveTo>
                <a:lnTo>
                  <a:pt x="537" y="272"/>
                </a:lnTo>
                <a:lnTo>
                  <a:pt x="503" y="272"/>
                </a:lnTo>
                <a:lnTo>
                  <a:pt x="471" y="303"/>
                </a:lnTo>
                <a:lnTo>
                  <a:pt x="402" y="348"/>
                </a:lnTo>
                <a:lnTo>
                  <a:pt x="402" y="397"/>
                </a:lnTo>
                <a:lnTo>
                  <a:pt x="378" y="421"/>
                </a:lnTo>
                <a:lnTo>
                  <a:pt x="397" y="456"/>
                </a:lnTo>
                <a:lnTo>
                  <a:pt x="355" y="515"/>
                </a:lnTo>
                <a:lnTo>
                  <a:pt x="343" y="568"/>
                </a:lnTo>
                <a:lnTo>
                  <a:pt x="373" y="598"/>
                </a:lnTo>
                <a:lnTo>
                  <a:pt x="345" y="641"/>
                </a:lnTo>
                <a:lnTo>
                  <a:pt x="336" y="693"/>
                </a:lnTo>
                <a:lnTo>
                  <a:pt x="362" y="719"/>
                </a:lnTo>
                <a:lnTo>
                  <a:pt x="393" y="719"/>
                </a:lnTo>
                <a:lnTo>
                  <a:pt x="393" y="755"/>
                </a:lnTo>
                <a:lnTo>
                  <a:pt x="437" y="755"/>
                </a:lnTo>
                <a:lnTo>
                  <a:pt x="464" y="783"/>
                </a:lnTo>
                <a:lnTo>
                  <a:pt x="515" y="769"/>
                </a:lnTo>
                <a:lnTo>
                  <a:pt x="556" y="830"/>
                </a:lnTo>
                <a:lnTo>
                  <a:pt x="591" y="830"/>
                </a:lnTo>
                <a:lnTo>
                  <a:pt x="620" y="846"/>
                </a:lnTo>
                <a:lnTo>
                  <a:pt x="655" y="821"/>
                </a:lnTo>
                <a:lnTo>
                  <a:pt x="684" y="851"/>
                </a:lnTo>
                <a:lnTo>
                  <a:pt x="723" y="830"/>
                </a:lnTo>
                <a:lnTo>
                  <a:pt x="775" y="858"/>
                </a:lnTo>
                <a:lnTo>
                  <a:pt x="762" y="917"/>
                </a:lnTo>
                <a:lnTo>
                  <a:pt x="816" y="917"/>
                </a:lnTo>
                <a:lnTo>
                  <a:pt x="835" y="969"/>
                </a:lnTo>
                <a:lnTo>
                  <a:pt x="877" y="982"/>
                </a:lnTo>
                <a:lnTo>
                  <a:pt x="913" y="1019"/>
                </a:lnTo>
                <a:lnTo>
                  <a:pt x="908" y="1053"/>
                </a:lnTo>
                <a:lnTo>
                  <a:pt x="946" y="1053"/>
                </a:lnTo>
                <a:lnTo>
                  <a:pt x="965" y="1092"/>
                </a:lnTo>
                <a:lnTo>
                  <a:pt x="937" y="1121"/>
                </a:lnTo>
                <a:lnTo>
                  <a:pt x="908" y="1111"/>
                </a:lnTo>
                <a:lnTo>
                  <a:pt x="861" y="1142"/>
                </a:lnTo>
                <a:lnTo>
                  <a:pt x="861" y="1190"/>
                </a:lnTo>
                <a:lnTo>
                  <a:pt x="825" y="1229"/>
                </a:lnTo>
                <a:lnTo>
                  <a:pt x="783" y="1182"/>
                </a:lnTo>
                <a:lnTo>
                  <a:pt x="730" y="1201"/>
                </a:lnTo>
                <a:lnTo>
                  <a:pt x="745" y="1248"/>
                </a:lnTo>
                <a:lnTo>
                  <a:pt x="698" y="1261"/>
                </a:lnTo>
                <a:lnTo>
                  <a:pt x="664" y="1251"/>
                </a:lnTo>
                <a:lnTo>
                  <a:pt x="636" y="1280"/>
                </a:lnTo>
                <a:lnTo>
                  <a:pt x="615" y="1315"/>
                </a:lnTo>
                <a:lnTo>
                  <a:pt x="589" y="1289"/>
                </a:lnTo>
                <a:lnTo>
                  <a:pt x="542" y="1291"/>
                </a:lnTo>
                <a:lnTo>
                  <a:pt x="529" y="1258"/>
                </a:lnTo>
                <a:lnTo>
                  <a:pt x="501" y="1282"/>
                </a:lnTo>
                <a:lnTo>
                  <a:pt x="516" y="1336"/>
                </a:lnTo>
                <a:lnTo>
                  <a:pt x="490" y="1362"/>
                </a:lnTo>
                <a:lnTo>
                  <a:pt x="475" y="1386"/>
                </a:lnTo>
                <a:lnTo>
                  <a:pt x="409" y="1397"/>
                </a:lnTo>
                <a:lnTo>
                  <a:pt x="369" y="1438"/>
                </a:lnTo>
                <a:lnTo>
                  <a:pt x="341" y="1391"/>
                </a:lnTo>
                <a:lnTo>
                  <a:pt x="341" y="1365"/>
                </a:lnTo>
                <a:lnTo>
                  <a:pt x="321" y="1345"/>
                </a:lnTo>
                <a:lnTo>
                  <a:pt x="272" y="1345"/>
                </a:lnTo>
                <a:lnTo>
                  <a:pt x="265" y="1306"/>
                </a:lnTo>
                <a:lnTo>
                  <a:pt x="265" y="1272"/>
                </a:lnTo>
                <a:lnTo>
                  <a:pt x="224" y="1246"/>
                </a:lnTo>
                <a:lnTo>
                  <a:pt x="224" y="1215"/>
                </a:lnTo>
                <a:lnTo>
                  <a:pt x="198" y="1189"/>
                </a:lnTo>
                <a:lnTo>
                  <a:pt x="180" y="1152"/>
                </a:lnTo>
                <a:lnTo>
                  <a:pt x="142" y="1152"/>
                </a:lnTo>
                <a:lnTo>
                  <a:pt x="116" y="1182"/>
                </a:lnTo>
                <a:lnTo>
                  <a:pt x="144" y="1209"/>
                </a:lnTo>
                <a:lnTo>
                  <a:pt x="173" y="1239"/>
                </a:lnTo>
                <a:lnTo>
                  <a:pt x="142" y="1282"/>
                </a:lnTo>
                <a:lnTo>
                  <a:pt x="121" y="1303"/>
                </a:lnTo>
                <a:lnTo>
                  <a:pt x="69" y="1265"/>
                </a:lnTo>
                <a:lnTo>
                  <a:pt x="94" y="1241"/>
                </a:lnTo>
                <a:lnTo>
                  <a:pt x="63" y="1199"/>
                </a:lnTo>
                <a:lnTo>
                  <a:pt x="63" y="1154"/>
                </a:lnTo>
                <a:lnTo>
                  <a:pt x="97" y="1118"/>
                </a:lnTo>
                <a:lnTo>
                  <a:pt x="57" y="1105"/>
                </a:lnTo>
                <a:lnTo>
                  <a:pt x="24" y="1104"/>
                </a:lnTo>
                <a:lnTo>
                  <a:pt x="45" y="1050"/>
                </a:lnTo>
                <a:lnTo>
                  <a:pt x="66" y="1019"/>
                </a:lnTo>
                <a:lnTo>
                  <a:pt x="66" y="979"/>
                </a:lnTo>
                <a:lnTo>
                  <a:pt x="102" y="944"/>
                </a:lnTo>
                <a:lnTo>
                  <a:pt x="102" y="892"/>
                </a:lnTo>
                <a:lnTo>
                  <a:pt x="63" y="875"/>
                </a:lnTo>
                <a:lnTo>
                  <a:pt x="63" y="844"/>
                </a:lnTo>
                <a:lnTo>
                  <a:pt x="31" y="781"/>
                </a:lnTo>
                <a:lnTo>
                  <a:pt x="4" y="726"/>
                </a:lnTo>
                <a:lnTo>
                  <a:pt x="42" y="700"/>
                </a:lnTo>
                <a:lnTo>
                  <a:pt x="24" y="683"/>
                </a:lnTo>
                <a:lnTo>
                  <a:pt x="18" y="632"/>
                </a:lnTo>
                <a:lnTo>
                  <a:pt x="0" y="591"/>
                </a:lnTo>
                <a:lnTo>
                  <a:pt x="0" y="553"/>
                </a:lnTo>
                <a:lnTo>
                  <a:pt x="69" y="496"/>
                </a:lnTo>
                <a:lnTo>
                  <a:pt x="52" y="466"/>
                </a:lnTo>
                <a:lnTo>
                  <a:pt x="63" y="407"/>
                </a:lnTo>
                <a:lnTo>
                  <a:pt x="95" y="345"/>
                </a:lnTo>
                <a:lnTo>
                  <a:pt x="108" y="288"/>
                </a:lnTo>
                <a:lnTo>
                  <a:pt x="168" y="260"/>
                </a:lnTo>
                <a:lnTo>
                  <a:pt x="215" y="260"/>
                </a:lnTo>
                <a:lnTo>
                  <a:pt x="217" y="201"/>
                </a:lnTo>
                <a:lnTo>
                  <a:pt x="186" y="170"/>
                </a:lnTo>
                <a:lnTo>
                  <a:pt x="154" y="158"/>
                </a:lnTo>
                <a:lnTo>
                  <a:pt x="132" y="76"/>
                </a:lnTo>
                <a:lnTo>
                  <a:pt x="83" y="50"/>
                </a:lnTo>
                <a:lnTo>
                  <a:pt x="109" y="0"/>
                </a:lnTo>
                <a:lnTo>
                  <a:pt x="168" y="14"/>
                </a:lnTo>
                <a:lnTo>
                  <a:pt x="212" y="24"/>
                </a:lnTo>
                <a:lnTo>
                  <a:pt x="283" y="45"/>
                </a:lnTo>
                <a:lnTo>
                  <a:pt x="312" y="74"/>
                </a:lnTo>
                <a:lnTo>
                  <a:pt x="362" y="57"/>
                </a:lnTo>
                <a:lnTo>
                  <a:pt x="369" y="107"/>
                </a:lnTo>
                <a:lnTo>
                  <a:pt x="409" y="137"/>
                </a:lnTo>
                <a:lnTo>
                  <a:pt x="470" y="137"/>
                </a:lnTo>
                <a:lnTo>
                  <a:pt x="484" y="191"/>
                </a:lnTo>
                <a:lnTo>
                  <a:pt x="537" y="20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7410575" y="2954310"/>
            <a:ext cx="2352675" cy="1774825"/>
          </a:xfrm>
          <a:custGeom>
            <a:avLst/>
            <a:gdLst/>
            <a:ahLst/>
            <a:cxnLst>
              <a:cxn ang="0">
                <a:pos x="1313" y="754"/>
              </a:cxn>
              <a:cxn ang="0">
                <a:pos x="1244" y="730"/>
              </a:cxn>
              <a:cxn ang="0">
                <a:pos x="1173" y="666"/>
              </a:cxn>
              <a:cxn ang="0">
                <a:pos x="1154" y="527"/>
              </a:cxn>
              <a:cxn ang="0">
                <a:pos x="1116" y="466"/>
              </a:cxn>
              <a:cxn ang="0">
                <a:pos x="1005" y="454"/>
              </a:cxn>
              <a:cxn ang="0">
                <a:pos x="918" y="484"/>
              </a:cxn>
              <a:cxn ang="0">
                <a:pos x="840" y="406"/>
              </a:cxn>
              <a:cxn ang="0">
                <a:pos x="783" y="404"/>
              </a:cxn>
              <a:cxn ang="0">
                <a:pos x="747" y="342"/>
              </a:cxn>
              <a:cxn ang="0">
                <a:pos x="671" y="317"/>
              </a:cxn>
              <a:cxn ang="0">
                <a:pos x="605" y="419"/>
              </a:cxn>
              <a:cxn ang="0">
                <a:pos x="527" y="380"/>
              </a:cxn>
              <a:cxn ang="0">
                <a:pos x="466" y="305"/>
              </a:cxn>
              <a:cxn ang="0">
                <a:pos x="390" y="258"/>
              </a:cxn>
              <a:cxn ang="0">
                <a:pos x="352" y="187"/>
              </a:cxn>
              <a:cxn ang="0">
                <a:pos x="473" y="141"/>
              </a:cxn>
              <a:cxn ang="0">
                <a:pos x="439" y="75"/>
              </a:cxn>
              <a:cxn ang="0">
                <a:pos x="407" y="0"/>
              </a:cxn>
              <a:cxn ang="0">
                <a:pos x="361" y="66"/>
              </a:cxn>
              <a:cxn ang="0">
                <a:pos x="201" y="73"/>
              </a:cxn>
              <a:cxn ang="0">
                <a:pos x="167" y="144"/>
              </a:cxn>
              <a:cxn ang="0">
                <a:pos x="66" y="220"/>
              </a:cxn>
              <a:cxn ang="0">
                <a:pos x="42" y="293"/>
              </a:cxn>
              <a:cxn ang="0">
                <a:pos x="19" y="387"/>
              </a:cxn>
              <a:cxn ang="0">
                <a:pos x="37" y="470"/>
              </a:cxn>
              <a:cxn ang="0">
                <a:pos x="0" y="565"/>
              </a:cxn>
              <a:cxn ang="0">
                <a:pos x="57" y="591"/>
              </a:cxn>
              <a:cxn ang="0">
                <a:pos x="101" y="627"/>
              </a:cxn>
              <a:cxn ang="0">
                <a:pos x="179" y="641"/>
              </a:cxn>
              <a:cxn ang="0">
                <a:pos x="255" y="702"/>
              </a:cxn>
              <a:cxn ang="0">
                <a:pos x="319" y="693"/>
              </a:cxn>
              <a:cxn ang="0">
                <a:pos x="387" y="702"/>
              </a:cxn>
              <a:cxn ang="0">
                <a:pos x="426" y="789"/>
              </a:cxn>
              <a:cxn ang="0">
                <a:pos x="499" y="841"/>
              </a:cxn>
              <a:cxn ang="0">
                <a:pos x="577" y="891"/>
              </a:cxn>
              <a:cxn ang="0">
                <a:pos x="610" y="925"/>
              </a:cxn>
              <a:cxn ang="0">
                <a:pos x="669" y="964"/>
              </a:cxn>
              <a:cxn ang="0">
                <a:pos x="759" y="971"/>
              </a:cxn>
              <a:cxn ang="0">
                <a:pos x="856" y="1012"/>
              </a:cxn>
              <a:cxn ang="0">
                <a:pos x="931" y="997"/>
              </a:cxn>
              <a:cxn ang="0">
                <a:pos x="983" y="1059"/>
              </a:cxn>
              <a:cxn ang="0">
                <a:pos x="1031" y="1118"/>
              </a:cxn>
              <a:cxn ang="0">
                <a:pos x="1123" y="1028"/>
              </a:cxn>
              <a:cxn ang="0">
                <a:pos x="1161" y="964"/>
              </a:cxn>
              <a:cxn ang="0">
                <a:pos x="1251" y="969"/>
              </a:cxn>
              <a:cxn ang="0">
                <a:pos x="1358" y="957"/>
              </a:cxn>
              <a:cxn ang="0">
                <a:pos x="1334" y="818"/>
              </a:cxn>
            </a:cxnLst>
            <a:rect l="0" t="0" r="r" b="b"/>
            <a:pathLst>
              <a:path w="1369" h="1118">
                <a:moveTo>
                  <a:pt x="1334" y="818"/>
                </a:moveTo>
                <a:lnTo>
                  <a:pt x="1313" y="754"/>
                </a:lnTo>
                <a:lnTo>
                  <a:pt x="1265" y="754"/>
                </a:lnTo>
                <a:lnTo>
                  <a:pt x="1244" y="730"/>
                </a:lnTo>
                <a:lnTo>
                  <a:pt x="1182" y="711"/>
                </a:lnTo>
                <a:lnTo>
                  <a:pt x="1173" y="666"/>
                </a:lnTo>
                <a:lnTo>
                  <a:pt x="1131" y="575"/>
                </a:lnTo>
                <a:lnTo>
                  <a:pt x="1154" y="527"/>
                </a:lnTo>
                <a:lnTo>
                  <a:pt x="1135" y="520"/>
                </a:lnTo>
                <a:lnTo>
                  <a:pt x="1116" y="466"/>
                </a:lnTo>
                <a:lnTo>
                  <a:pt x="1078" y="494"/>
                </a:lnTo>
                <a:lnTo>
                  <a:pt x="1005" y="454"/>
                </a:lnTo>
                <a:lnTo>
                  <a:pt x="941" y="444"/>
                </a:lnTo>
                <a:lnTo>
                  <a:pt x="918" y="484"/>
                </a:lnTo>
                <a:lnTo>
                  <a:pt x="884" y="426"/>
                </a:lnTo>
                <a:lnTo>
                  <a:pt x="840" y="406"/>
                </a:lnTo>
                <a:lnTo>
                  <a:pt x="820" y="380"/>
                </a:lnTo>
                <a:lnTo>
                  <a:pt x="783" y="404"/>
                </a:lnTo>
                <a:lnTo>
                  <a:pt x="745" y="388"/>
                </a:lnTo>
                <a:lnTo>
                  <a:pt x="747" y="342"/>
                </a:lnTo>
                <a:lnTo>
                  <a:pt x="717" y="310"/>
                </a:lnTo>
                <a:lnTo>
                  <a:pt x="671" y="317"/>
                </a:lnTo>
                <a:lnTo>
                  <a:pt x="648" y="376"/>
                </a:lnTo>
                <a:lnTo>
                  <a:pt x="605" y="419"/>
                </a:lnTo>
                <a:lnTo>
                  <a:pt x="565" y="418"/>
                </a:lnTo>
                <a:lnTo>
                  <a:pt x="527" y="380"/>
                </a:lnTo>
                <a:lnTo>
                  <a:pt x="487" y="368"/>
                </a:lnTo>
                <a:lnTo>
                  <a:pt x="466" y="305"/>
                </a:lnTo>
                <a:lnTo>
                  <a:pt x="430" y="253"/>
                </a:lnTo>
                <a:lnTo>
                  <a:pt x="390" y="258"/>
                </a:lnTo>
                <a:lnTo>
                  <a:pt x="352" y="220"/>
                </a:lnTo>
                <a:lnTo>
                  <a:pt x="352" y="187"/>
                </a:lnTo>
                <a:lnTo>
                  <a:pt x="420" y="167"/>
                </a:lnTo>
                <a:lnTo>
                  <a:pt x="473" y="141"/>
                </a:lnTo>
                <a:lnTo>
                  <a:pt x="473" y="109"/>
                </a:lnTo>
                <a:lnTo>
                  <a:pt x="439" y="75"/>
                </a:lnTo>
                <a:lnTo>
                  <a:pt x="445" y="37"/>
                </a:lnTo>
                <a:lnTo>
                  <a:pt x="407" y="0"/>
                </a:lnTo>
                <a:lnTo>
                  <a:pt x="388" y="37"/>
                </a:lnTo>
                <a:lnTo>
                  <a:pt x="361" y="66"/>
                </a:lnTo>
                <a:lnTo>
                  <a:pt x="267" y="57"/>
                </a:lnTo>
                <a:lnTo>
                  <a:pt x="201" y="73"/>
                </a:lnTo>
                <a:lnTo>
                  <a:pt x="201" y="144"/>
                </a:lnTo>
                <a:lnTo>
                  <a:pt x="167" y="144"/>
                </a:lnTo>
                <a:lnTo>
                  <a:pt x="135" y="175"/>
                </a:lnTo>
                <a:lnTo>
                  <a:pt x="66" y="220"/>
                </a:lnTo>
                <a:lnTo>
                  <a:pt x="66" y="269"/>
                </a:lnTo>
                <a:lnTo>
                  <a:pt x="42" y="293"/>
                </a:lnTo>
                <a:lnTo>
                  <a:pt x="61" y="328"/>
                </a:lnTo>
                <a:lnTo>
                  <a:pt x="19" y="387"/>
                </a:lnTo>
                <a:lnTo>
                  <a:pt x="7" y="440"/>
                </a:lnTo>
                <a:lnTo>
                  <a:pt x="37" y="470"/>
                </a:lnTo>
                <a:lnTo>
                  <a:pt x="9" y="513"/>
                </a:lnTo>
                <a:lnTo>
                  <a:pt x="0" y="565"/>
                </a:lnTo>
                <a:lnTo>
                  <a:pt x="26" y="591"/>
                </a:lnTo>
                <a:lnTo>
                  <a:pt x="57" y="591"/>
                </a:lnTo>
                <a:lnTo>
                  <a:pt x="57" y="627"/>
                </a:lnTo>
                <a:lnTo>
                  <a:pt x="101" y="627"/>
                </a:lnTo>
                <a:lnTo>
                  <a:pt x="128" y="655"/>
                </a:lnTo>
                <a:lnTo>
                  <a:pt x="179" y="641"/>
                </a:lnTo>
                <a:lnTo>
                  <a:pt x="220" y="702"/>
                </a:lnTo>
                <a:lnTo>
                  <a:pt x="255" y="702"/>
                </a:lnTo>
                <a:lnTo>
                  <a:pt x="284" y="718"/>
                </a:lnTo>
                <a:lnTo>
                  <a:pt x="319" y="693"/>
                </a:lnTo>
                <a:lnTo>
                  <a:pt x="348" y="723"/>
                </a:lnTo>
                <a:lnTo>
                  <a:pt x="387" y="702"/>
                </a:lnTo>
                <a:lnTo>
                  <a:pt x="439" y="730"/>
                </a:lnTo>
                <a:lnTo>
                  <a:pt x="426" y="789"/>
                </a:lnTo>
                <a:lnTo>
                  <a:pt x="480" y="789"/>
                </a:lnTo>
                <a:lnTo>
                  <a:pt x="499" y="841"/>
                </a:lnTo>
                <a:lnTo>
                  <a:pt x="541" y="854"/>
                </a:lnTo>
                <a:lnTo>
                  <a:pt x="577" y="891"/>
                </a:lnTo>
                <a:lnTo>
                  <a:pt x="572" y="925"/>
                </a:lnTo>
                <a:lnTo>
                  <a:pt x="610" y="925"/>
                </a:lnTo>
                <a:lnTo>
                  <a:pt x="629" y="964"/>
                </a:lnTo>
                <a:lnTo>
                  <a:pt x="669" y="964"/>
                </a:lnTo>
                <a:lnTo>
                  <a:pt x="704" y="993"/>
                </a:lnTo>
                <a:lnTo>
                  <a:pt x="759" y="971"/>
                </a:lnTo>
                <a:lnTo>
                  <a:pt x="814" y="983"/>
                </a:lnTo>
                <a:lnTo>
                  <a:pt x="856" y="1012"/>
                </a:lnTo>
                <a:lnTo>
                  <a:pt x="892" y="1012"/>
                </a:lnTo>
                <a:lnTo>
                  <a:pt x="931" y="997"/>
                </a:lnTo>
                <a:lnTo>
                  <a:pt x="934" y="1028"/>
                </a:lnTo>
                <a:lnTo>
                  <a:pt x="983" y="1059"/>
                </a:lnTo>
                <a:lnTo>
                  <a:pt x="991" y="1099"/>
                </a:lnTo>
                <a:lnTo>
                  <a:pt x="1031" y="1118"/>
                </a:lnTo>
                <a:lnTo>
                  <a:pt x="1062" y="1107"/>
                </a:lnTo>
                <a:lnTo>
                  <a:pt x="1123" y="1028"/>
                </a:lnTo>
                <a:lnTo>
                  <a:pt x="1119" y="983"/>
                </a:lnTo>
                <a:lnTo>
                  <a:pt x="1161" y="964"/>
                </a:lnTo>
                <a:lnTo>
                  <a:pt x="1196" y="981"/>
                </a:lnTo>
                <a:lnTo>
                  <a:pt x="1251" y="969"/>
                </a:lnTo>
                <a:lnTo>
                  <a:pt x="1298" y="984"/>
                </a:lnTo>
                <a:lnTo>
                  <a:pt x="1358" y="957"/>
                </a:lnTo>
                <a:lnTo>
                  <a:pt x="1369" y="912"/>
                </a:lnTo>
                <a:lnTo>
                  <a:pt x="1334" y="81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 algn="ctr" defTabSz="1134863">
              <a:defRPr/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7380412" y="4465610"/>
            <a:ext cx="1784350" cy="1295400"/>
          </a:xfrm>
          <a:custGeom>
            <a:avLst/>
            <a:gdLst/>
            <a:ahLst/>
            <a:cxnLst>
              <a:cxn ang="0">
                <a:pos x="965" y="244"/>
              </a:cxn>
              <a:cxn ang="0">
                <a:pos x="868" y="283"/>
              </a:cxn>
              <a:cxn ang="0">
                <a:pos x="830" y="390"/>
              </a:cxn>
              <a:cxn ang="0">
                <a:pos x="806" y="539"/>
              </a:cxn>
              <a:cxn ang="0">
                <a:pos x="669" y="615"/>
              </a:cxn>
              <a:cxn ang="0">
                <a:pos x="629" y="737"/>
              </a:cxn>
              <a:cxn ang="0">
                <a:pos x="525" y="797"/>
              </a:cxn>
              <a:cxn ang="0">
                <a:pos x="442" y="828"/>
              </a:cxn>
              <a:cxn ang="0">
                <a:pos x="402" y="771"/>
              </a:cxn>
              <a:cxn ang="0">
                <a:pos x="357" y="733"/>
              </a:cxn>
              <a:cxn ang="0">
                <a:pos x="272" y="726"/>
              </a:cxn>
              <a:cxn ang="0">
                <a:pos x="198" y="693"/>
              </a:cxn>
              <a:cxn ang="0">
                <a:pos x="142" y="646"/>
              </a:cxn>
              <a:cxn ang="0">
                <a:pos x="104" y="582"/>
              </a:cxn>
              <a:cxn ang="0">
                <a:pos x="26" y="582"/>
              </a:cxn>
              <a:cxn ang="0">
                <a:pos x="35" y="513"/>
              </a:cxn>
              <a:cxn ang="0">
                <a:pos x="71" y="458"/>
              </a:cxn>
              <a:cxn ang="0">
                <a:pos x="35" y="416"/>
              </a:cxn>
              <a:cxn ang="0">
                <a:pos x="38" y="345"/>
              </a:cxn>
              <a:cxn ang="0">
                <a:pos x="146" y="295"/>
              </a:cxn>
              <a:cxn ang="0">
                <a:pos x="187" y="244"/>
              </a:cxn>
              <a:cxn ang="0">
                <a:pos x="199" y="166"/>
              </a:cxn>
              <a:cxn ang="0">
                <a:pos x="258" y="196"/>
              </a:cxn>
              <a:cxn ang="0">
                <a:pos x="305" y="187"/>
              </a:cxn>
              <a:cxn ang="0">
                <a:pos x="369" y="170"/>
              </a:cxn>
              <a:cxn ang="0">
                <a:pos x="400" y="109"/>
              </a:cxn>
              <a:cxn ang="0">
                <a:pos x="494" y="135"/>
              </a:cxn>
              <a:cxn ang="0">
                <a:pos x="532" y="50"/>
              </a:cxn>
              <a:cxn ang="0">
                <a:pos x="606" y="28"/>
              </a:cxn>
              <a:cxn ang="0">
                <a:pos x="676" y="0"/>
              </a:cxn>
              <a:cxn ang="0">
                <a:pos x="766" y="7"/>
              </a:cxn>
              <a:cxn ang="0">
                <a:pos x="863" y="49"/>
              </a:cxn>
              <a:cxn ang="0">
                <a:pos x="937" y="33"/>
              </a:cxn>
              <a:cxn ang="0">
                <a:pos x="989" y="95"/>
              </a:cxn>
              <a:cxn ang="0">
                <a:pos x="1038" y="154"/>
              </a:cxn>
            </a:cxnLst>
            <a:rect l="0" t="0" r="r" b="b"/>
            <a:pathLst>
              <a:path w="1038" h="828">
                <a:moveTo>
                  <a:pt x="1007" y="229"/>
                </a:moveTo>
                <a:lnTo>
                  <a:pt x="965" y="244"/>
                </a:lnTo>
                <a:lnTo>
                  <a:pt x="918" y="269"/>
                </a:lnTo>
                <a:lnTo>
                  <a:pt x="868" y="283"/>
                </a:lnTo>
                <a:lnTo>
                  <a:pt x="830" y="340"/>
                </a:lnTo>
                <a:lnTo>
                  <a:pt x="830" y="390"/>
                </a:lnTo>
                <a:lnTo>
                  <a:pt x="806" y="459"/>
                </a:lnTo>
                <a:lnTo>
                  <a:pt x="806" y="539"/>
                </a:lnTo>
                <a:lnTo>
                  <a:pt x="759" y="608"/>
                </a:lnTo>
                <a:lnTo>
                  <a:pt x="669" y="615"/>
                </a:lnTo>
                <a:lnTo>
                  <a:pt x="641" y="643"/>
                </a:lnTo>
                <a:lnTo>
                  <a:pt x="629" y="737"/>
                </a:lnTo>
                <a:lnTo>
                  <a:pt x="560" y="740"/>
                </a:lnTo>
                <a:lnTo>
                  <a:pt x="525" y="797"/>
                </a:lnTo>
                <a:lnTo>
                  <a:pt x="476" y="828"/>
                </a:lnTo>
                <a:lnTo>
                  <a:pt x="442" y="828"/>
                </a:lnTo>
                <a:lnTo>
                  <a:pt x="428" y="809"/>
                </a:lnTo>
                <a:lnTo>
                  <a:pt x="402" y="771"/>
                </a:lnTo>
                <a:lnTo>
                  <a:pt x="359" y="761"/>
                </a:lnTo>
                <a:lnTo>
                  <a:pt x="357" y="733"/>
                </a:lnTo>
                <a:lnTo>
                  <a:pt x="317" y="709"/>
                </a:lnTo>
                <a:lnTo>
                  <a:pt x="272" y="726"/>
                </a:lnTo>
                <a:lnTo>
                  <a:pt x="234" y="691"/>
                </a:lnTo>
                <a:lnTo>
                  <a:pt x="198" y="693"/>
                </a:lnTo>
                <a:lnTo>
                  <a:pt x="199" y="653"/>
                </a:lnTo>
                <a:lnTo>
                  <a:pt x="142" y="646"/>
                </a:lnTo>
                <a:lnTo>
                  <a:pt x="99" y="622"/>
                </a:lnTo>
                <a:lnTo>
                  <a:pt x="104" y="582"/>
                </a:lnTo>
                <a:lnTo>
                  <a:pt x="83" y="560"/>
                </a:lnTo>
                <a:lnTo>
                  <a:pt x="26" y="582"/>
                </a:lnTo>
                <a:lnTo>
                  <a:pt x="0" y="549"/>
                </a:lnTo>
                <a:lnTo>
                  <a:pt x="35" y="513"/>
                </a:lnTo>
                <a:lnTo>
                  <a:pt x="66" y="492"/>
                </a:lnTo>
                <a:lnTo>
                  <a:pt x="71" y="458"/>
                </a:lnTo>
                <a:lnTo>
                  <a:pt x="24" y="452"/>
                </a:lnTo>
                <a:lnTo>
                  <a:pt x="35" y="416"/>
                </a:lnTo>
                <a:lnTo>
                  <a:pt x="14" y="380"/>
                </a:lnTo>
                <a:lnTo>
                  <a:pt x="38" y="345"/>
                </a:lnTo>
                <a:lnTo>
                  <a:pt x="80" y="305"/>
                </a:lnTo>
                <a:lnTo>
                  <a:pt x="146" y="295"/>
                </a:lnTo>
                <a:lnTo>
                  <a:pt x="161" y="270"/>
                </a:lnTo>
                <a:lnTo>
                  <a:pt x="187" y="244"/>
                </a:lnTo>
                <a:lnTo>
                  <a:pt x="172" y="191"/>
                </a:lnTo>
                <a:lnTo>
                  <a:pt x="199" y="166"/>
                </a:lnTo>
                <a:lnTo>
                  <a:pt x="213" y="199"/>
                </a:lnTo>
                <a:lnTo>
                  <a:pt x="258" y="196"/>
                </a:lnTo>
                <a:lnTo>
                  <a:pt x="286" y="224"/>
                </a:lnTo>
                <a:lnTo>
                  <a:pt x="305" y="187"/>
                </a:lnTo>
                <a:lnTo>
                  <a:pt x="334" y="159"/>
                </a:lnTo>
                <a:lnTo>
                  <a:pt x="369" y="170"/>
                </a:lnTo>
                <a:lnTo>
                  <a:pt x="416" y="156"/>
                </a:lnTo>
                <a:lnTo>
                  <a:pt x="400" y="109"/>
                </a:lnTo>
                <a:lnTo>
                  <a:pt x="454" y="90"/>
                </a:lnTo>
                <a:lnTo>
                  <a:pt x="494" y="135"/>
                </a:lnTo>
                <a:lnTo>
                  <a:pt x="532" y="99"/>
                </a:lnTo>
                <a:lnTo>
                  <a:pt x="532" y="50"/>
                </a:lnTo>
                <a:lnTo>
                  <a:pt x="579" y="19"/>
                </a:lnTo>
                <a:lnTo>
                  <a:pt x="606" y="28"/>
                </a:lnTo>
                <a:lnTo>
                  <a:pt x="636" y="0"/>
                </a:lnTo>
                <a:lnTo>
                  <a:pt x="676" y="0"/>
                </a:lnTo>
                <a:lnTo>
                  <a:pt x="710" y="30"/>
                </a:lnTo>
                <a:lnTo>
                  <a:pt x="766" y="7"/>
                </a:lnTo>
                <a:lnTo>
                  <a:pt x="821" y="19"/>
                </a:lnTo>
                <a:lnTo>
                  <a:pt x="863" y="49"/>
                </a:lnTo>
                <a:lnTo>
                  <a:pt x="899" y="49"/>
                </a:lnTo>
                <a:lnTo>
                  <a:pt x="937" y="33"/>
                </a:lnTo>
                <a:lnTo>
                  <a:pt x="941" y="64"/>
                </a:lnTo>
                <a:lnTo>
                  <a:pt x="989" y="95"/>
                </a:lnTo>
                <a:lnTo>
                  <a:pt x="998" y="135"/>
                </a:lnTo>
                <a:lnTo>
                  <a:pt x="1038" y="154"/>
                </a:lnTo>
                <a:lnTo>
                  <a:pt x="1007" y="22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miter lim="800000"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469481" y="4292622"/>
            <a:ext cx="2851150" cy="2073275"/>
          </a:xfrm>
          <a:custGeom>
            <a:avLst/>
            <a:gdLst/>
            <a:ahLst/>
            <a:cxnLst>
              <a:cxn ang="0">
                <a:pos x="41" y="790"/>
              </a:cxn>
              <a:cxn ang="0">
                <a:pos x="76" y="849"/>
              </a:cxn>
              <a:cxn ang="0">
                <a:pos x="159" y="904"/>
              </a:cxn>
              <a:cxn ang="0">
                <a:pos x="211" y="998"/>
              </a:cxn>
              <a:cxn ang="0">
                <a:pos x="265" y="1043"/>
              </a:cxn>
              <a:cxn ang="0">
                <a:pos x="369" y="1121"/>
              </a:cxn>
              <a:cxn ang="0">
                <a:pos x="379" y="1197"/>
              </a:cxn>
              <a:cxn ang="0">
                <a:pos x="514" y="1260"/>
              </a:cxn>
              <a:cxn ang="0">
                <a:pos x="644" y="1306"/>
              </a:cxn>
              <a:cxn ang="0">
                <a:pos x="743" y="1194"/>
              </a:cxn>
              <a:cxn ang="0">
                <a:pos x="833" y="1240"/>
              </a:cxn>
              <a:cxn ang="0">
                <a:pos x="934" y="1273"/>
              </a:cxn>
              <a:cxn ang="0">
                <a:pos x="951" y="1195"/>
              </a:cxn>
              <a:cxn ang="0">
                <a:pos x="1010" y="1088"/>
              </a:cxn>
              <a:cxn ang="0">
                <a:pos x="1079" y="1036"/>
              </a:cxn>
              <a:cxn ang="0">
                <a:pos x="1157" y="1036"/>
              </a:cxn>
              <a:cxn ang="0">
                <a:pos x="1150" y="963"/>
              </a:cxn>
              <a:cxn ang="0">
                <a:pos x="1161" y="847"/>
              </a:cxn>
              <a:cxn ang="0">
                <a:pos x="1178" y="738"/>
              </a:cxn>
              <a:cxn ang="0">
                <a:pos x="1294" y="771"/>
              </a:cxn>
              <a:cxn ang="0">
                <a:pos x="1391" y="807"/>
              </a:cxn>
              <a:cxn ang="0">
                <a:pos x="1469" y="780"/>
              </a:cxn>
              <a:cxn ang="0">
                <a:pos x="1580" y="837"/>
              </a:cxn>
              <a:cxn ang="0">
                <a:pos x="1630" y="828"/>
              </a:cxn>
              <a:cxn ang="0">
                <a:pos x="1571" y="757"/>
              </a:cxn>
              <a:cxn ang="0">
                <a:pos x="1616" y="674"/>
              </a:cxn>
              <a:cxn ang="0">
                <a:pos x="1658" y="636"/>
              </a:cxn>
              <a:cxn ang="0">
                <a:pos x="1559" y="606"/>
              </a:cxn>
              <a:cxn ang="0">
                <a:pos x="1455" y="559"/>
              </a:cxn>
              <a:cxn ang="0">
                <a:pos x="1439" y="490"/>
              </a:cxn>
              <a:cxn ang="0">
                <a:pos x="1334" y="478"/>
              </a:cxn>
              <a:cxn ang="0">
                <a:pos x="1261" y="462"/>
              </a:cxn>
              <a:cxn ang="0">
                <a:pos x="1199" y="404"/>
              </a:cxn>
              <a:cxn ang="0">
                <a:pos x="1128" y="391"/>
              </a:cxn>
              <a:cxn ang="0">
                <a:pos x="1117" y="326"/>
              </a:cxn>
              <a:cxn ang="0">
                <a:pos x="1098" y="232"/>
              </a:cxn>
              <a:cxn ang="0">
                <a:pos x="1121" y="157"/>
              </a:cxn>
              <a:cxn ang="0">
                <a:pos x="1086" y="79"/>
              </a:cxn>
              <a:cxn ang="0">
                <a:pos x="1041" y="45"/>
              </a:cxn>
              <a:cxn ang="0">
                <a:pos x="951" y="26"/>
              </a:cxn>
              <a:cxn ang="0">
                <a:pos x="916" y="104"/>
              </a:cxn>
              <a:cxn ang="0">
                <a:pos x="842" y="111"/>
              </a:cxn>
              <a:cxn ang="0">
                <a:pos x="755" y="102"/>
              </a:cxn>
              <a:cxn ang="0">
                <a:pos x="667" y="107"/>
              </a:cxn>
              <a:cxn ang="0">
                <a:pos x="610" y="71"/>
              </a:cxn>
              <a:cxn ang="0">
                <a:pos x="547" y="97"/>
              </a:cxn>
              <a:cxn ang="0">
                <a:pos x="428" y="79"/>
              </a:cxn>
              <a:cxn ang="0">
                <a:pos x="376" y="112"/>
              </a:cxn>
              <a:cxn ang="0">
                <a:pos x="296" y="121"/>
              </a:cxn>
              <a:cxn ang="0">
                <a:pos x="182" y="145"/>
              </a:cxn>
              <a:cxn ang="0">
                <a:pos x="192" y="215"/>
              </a:cxn>
              <a:cxn ang="0">
                <a:pos x="211" y="308"/>
              </a:cxn>
              <a:cxn ang="0">
                <a:pos x="156" y="376"/>
              </a:cxn>
              <a:cxn ang="0">
                <a:pos x="135" y="421"/>
              </a:cxn>
              <a:cxn ang="0">
                <a:pos x="128" y="468"/>
              </a:cxn>
              <a:cxn ang="0">
                <a:pos x="132" y="551"/>
              </a:cxn>
              <a:cxn ang="0">
                <a:pos x="80" y="585"/>
              </a:cxn>
              <a:cxn ang="0">
                <a:pos x="40" y="643"/>
              </a:cxn>
              <a:cxn ang="0">
                <a:pos x="48" y="695"/>
              </a:cxn>
              <a:cxn ang="0">
                <a:pos x="0" y="752"/>
              </a:cxn>
            </a:cxnLst>
            <a:rect l="0" t="0" r="r" b="b"/>
            <a:pathLst>
              <a:path w="1658" h="1306">
                <a:moveTo>
                  <a:pt x="0" y="778"/>
                </a:moveTo>
                <a:lnTo>
                  <a:pt x="41" y="790"/>
                </a:lnTo>
                <a:lnTo>
                  <a:pt x="83" y="828"/>
                </a:lnTo>
                <a:lnTo>
                  <a:pt x="76" y="849"/>
                </a:lnTo>
                <a:lnTo>
                  <a:pt x="107" y="894"/>
                </a:lnTo>
                <a:lnTo>
                  <a:pt x="159" y="904"/>
                </a:lnTo>
                <a:lnTo>
                  <a:pt x="175" y="951"/>
                </a:lnTo>
                <a:lnTo>
                  <a:pt x="211" y="998"/>
                </a:lnTo>
                <a:lnTo>
                  <a:pt x="225" y="1041"/>
                </a:lnTo>
                <a:lnTo>
                  <a:pt x="265" y="1043"/>
                </a:lnTo>
                <a:lnTo>
                  <a:pt x="332" y="1107"/>
                </a:lnTo>
                <a:lnTo>
                  <a:pt x="369" y="1121"/>
                </a:lnTo>
                <a:lnTo>
                  <a:pt x="409" y="1168"/>
                </a:lnTo>
                <a:lnTo>
                  <a:pt x="379" y="1197"/>
                </a:lnTo>
                <a:lnTo>
                  <a:pt x="442" y="1260"/>
                </a:lnTo>
                <a:lnTo>
                  <a:pt x="514" y="1260"/>
                </a:lnTo>
                <a:lnTo>
                  <a:pt x="585" y="1273"/>
                </a:lnTo>
                <a:lnTo>
                  <a:pt x="644" y="1306"/>
                </a:lnTo>
                <a:lnTo>
                  <a:pt x="726" y="1237"/>
                </a:lnTo>
                <a:lnTo>
                  <a:pt x="743" y="1194"/>
                </a:lnTo>
                <a:lnTo>
                  <a:pt x="786" y="1232"/>
                </a:lnTo>
                <a:lnTo>
                  <a:pt x="833" y="1240"/>
                </a:lnTo>
                <a:lnTo>
                  <a:pt x="871" y="1232"/>
                </a:lnTo>
                <a:lnTo>
                  <a:pt x="934" y="1273"/>
                </a:lnTo>
                <a:lnTo>
                  <a:pt x="958" y="1234"/>
                </a:lnTo>
                <a:lnTo>
                  <a:pt x="951" y="1195"/>
                </a:lnTo>
                <a:lnTo>
                  <a:pt x="958" y="1131"/>
                </a:lnTo>
                <a:lnTo>
                  <a:pt x="1010" y="1088"/>
                </a:lnTo>
                <a:lnTo>
                  <a:pt x="1029" y="1034"/>
                </a:lnTo>
                <a:lnTo>
                  <a:pt x="1079" y="1036"/>
                </a:lnTo>
                <a:lnTo>
                  <a:pt x="1147" y="1057"/>
                </a:lnTo>
                <a:lnTo>
                  <a:pt x="1157" y="1036"/>
                </a:lnTo>
                <a:lnTo>
                  <a:pt x="1140" y="1005"/>
                </a:lnTo>
                <a:lnTo>
                  <a:pt x="1150" y="963"/>
                </a:lnTo>
                <a:lnTo>
                  <a:pt x="1167" y="913"/>
                </a:lnTo>
                <a:lnTo>
                  <a:pt x="1161" y="847"/>
                </a:lnTo>
                <a:lnTo>
                  <a:pt x="1157" y="778"/>
                </a:lnTo>
                <a:lnTo>
                  <a:pt x="1178" y="738"/>
                </a:lnTo>
                <a:lnTo>
                  <a:pt x="1240" y="759"/>
                </a:lnTo>
                <a:lnTo>
                  <a:pt x="1294" y="771"/>
                </a:lnTo>
                <a:lnTo>
                  <a:pt x="1310" y="826"/>
                </a:lnTo>
                <a:lnTo>
                  <a:pt x="1391" y="807"/>
                </a:lnTo>
                <a:lnTo>
                  <a:pt x="1413" y="778"/>
                </a:lnTo>
                <a:lnTo>
                  <a:pt x="1469" y="780"/>
                </a:lnTo>
                <a:lnTo>
                  <a:pt x="1550" y="823"/>
                </a:lnTo>
                <a:lnTo>
                  <a:pt x="1580" y="837"/>
                </a:lnTo>
                <a:lnTo>
                  <a:pt x="1607" y="877"/>
                </a:lnTo>
                <a:lnTo>
                  <a:pt x="1630" y="828"/>
                </a:lnTo>
                <a:lnTo>
                  <a:pt x="1602" y="785"/>
                </a:lnTo>
                <a:lnTo>
                  <a:pt x="1571" y="757"/>
                </a:lnTo>
                <a:lnTo>
                  <a:pt x="1609" y="717"/>
                </a:lnTo>
                <a:lnTo>
                  <a:pt x="1616" y="674"/>
                </a:lnTo>
                <a:lnTo>
                  <a:pt x="1653" y="667"/>
                </a:lnTo>
                <a:lnTo>
                  <a:pt x="1658" y="636"/>
                </a:lnTo>
                <a:lnTo>
                  <a:pt x="1607" y="596"/>
                </a:lnTo>
                <a:lnTo>
                  <a:pt x="1559" y="606"/>
                </a:lnTo>
                <a:lnTo>
                  <a:pt x="1500" y="605"/>
                </a:lnTo>
                <a:lnTo>
                  <a:pt x="1455" y="559"/>
                </a:lnTo>
                <a:lnTo>
                  <a:pt x="1462" y="521"/>
                </a:lnTo>
                <a:lnTo>
                  <a:pt x="1439" y="490"/>
                </a:lnTo>
                <a:lnTo>
                  <a:pt x="1389" y="499"/>
                </a:lnTo>
                <a:lnTo>
                  <a:pt x="1334" y="478"/>
                </a:lnTo>
                <a:lnTo>
                  <a:pt x="1299" y="497"/>
                </a:lnTo>
                <a:lnTo>
                  <a:pt x="1261" y="462"/>
                </a:lnTo>
                <a:lnTo>
                  <a:pt x="1242" y="428"/>
                </a:lnTo>
                <a:lnTo>
                  <a:pt x="1199" y="404"/>
                </a:lnTo>
                <a:lnTo>
                  <a:pt x="1166" y="423"/>
                </a:lnTo>
                <a:lnTo>
                  <a:pt x="1128" y="391"/>
                </a:lnTo>
                <a:lnTo>
                  <a:pt x="1109" y="357"/>
                </a:lnTo>
                <a:lnTo>
                  <a:pt x="1117" y="326"/>
                </a:lnTo>
                <a:lnTo>
                  <a:pt x="1098" y="286"/>
                </a:lnTo>
                <a:lnTo>
                  <a:pt x="1098" y="232"/>
                </a:lnTo>
                <a:lnTo>
                  <a:pt x="1119" y="206"/>
                </a:lnTo>
                <a:lnTo>
                  <a:pt x="1121" y="157"/>
                </a:lnTo>
                <a:lnTo>
                  <a:pt x="1109" y="112"/>
                </a:lnTo>
                <a:lnTo>
                  <a:pt x="1086" y="79"/>
                </a:lnTo>
                <a:lnTo>
                  <a:pt x="1070" y="41"/>
                </a:lnTo>
                <a:lnTo>
                  <a:pt x="1041" y="45"/>
                </a:lnTo>
                <a:lnTo>
                  <a:pt x="987" y="0"/>
                </a:lnTo>
                <a:lnTo>
                  <a:pt x="951" y="26"/>
                </a:lnTo>
                <a:lnTo>
                  <a:pt x="961" y="79"/>
                </a:lnTo>
                <a:lnTo>
                  <a:pt x="916" y="104"/>
                </a:lnTo>
                <a:lnTo>
                  <a:pt x="892" y="131"/>
                </a:lnTo>
                <a:lnTo>
                  <a:pt x="842" y="111"/>
                </a:lnTo>
                <a:lnTo>
                  <a:pt x="786" y="97"/>
                </a:lnTo>
                <a:lnTo>
                  <a:pt x="755" y="102"/>
                </a:lnTo>
                <a:lnTo>
                  <a:pt x="710" y="81"/>
                </a:lnTo>
                <a:lnTo>
                  <a:pt x="667" y="107"/>
                </a:lnTo>
                <a:lnTo>
                  <a:pt x="637" y="105"/>
                </a:lnTo>
                <a:lnTo>
                  <a:pt x="610" y="71"/>
                </a:lnTo>
                <a:lnTo>
                  <a:pt x="568" y="71"/>
                </a:lnTo>
                <a:lnTo>
                  <a:pt x="547" y="97"/>
                </a:lnTo>
                <a:lnTo>
                  <a:pt x="454" y="107"/>
                </a:lnTo>
                <a:lnTo>
                  <a:pt x="428" y="79"/>
                </a:lnTo>
                <a:lnTo>
                  <a:pt x="395" y="79"/>
                </a:lnTo>
                <a:lnTo>
                  <a:pt x="376" y="112"/>
                </a:lnTo>
                <a:lnTo>
                  <a:pt x="327" y="137"/>
                </a:lnTo>
                <a:lnTo>
                  <a:pt x="296" y="121"/>
                </a:lnTo>
                <a:lnTo>
                  <a:pt x="201" y="118"/>
                </a:lnTo>
                <a:lnTo>
                  <a:pt x="182" y="145"/>
                </a:lnTo>
                <a:lnTo>
                  <a:pt x="192" y="183"/>
                </a:lnTo>
                <a:lnTo>
                  <a:pt x="192" y="215"/>
                </a:lnTo>
                <a:lnTo>
                  <a:pt x="187" y="268"/>
                </a:lnTo>
                <a:lnTo>
                  <a:pt x="211" y="308"/>
                </a:lnTo>
                <a:lnTo>
                  <a:pt x="180" y="357"/>
                </a:lnTo>
                <a:lnTo>
                  <a:pt x="156" y="376"/>
                </a:lnTo>
                <a:lnTo>
                  <a:pt x="156" y="402"/>
                </a:lnTo>
                <a:lnTo>
                  <a:pt x="135" y="421"/>
                </a:lnTo>
                <a:lnTo>
                  <a:pt x="161" y="450"/>
                </a:lnTo>
                <a:lnTo>
                  <a:pt x="128" y="468"/>
                </a:lnTo>
                <a:lnTo>
                  <a:pt x="149" y="509"/>
                </a:lnTo>
                <a:lnTo>
                  <a:pt x="132" y="551"/>
                </a:lnTo>
                <a:lnTo>
                  <a:pt x="90" y="566"/>
                </a:lnTo>
                <a:lnTo>
                  <a:pt x="80" y="585"/>
                </a:lnTo>
                <a:lnTo>
                  <a:pt x="48" y="575"/>
                </a:lnTo>
                <a:lnTo>
                  <a:pt x="40" y="643"/>
                </a:lnTo>
                <a:lnTo>
                  <a:pt x="57" y="670"/>
                </a:lnTo>
                <a:lnTo>
                  <a:pt x="48" y="695"/>
                </a:lnTo>
                <a:lnTo>
                  <a:pt x="12" y="710"/>
                </a:lnTo>
                <a:lnTo>
                  <a:pt x="0" y="752"/>
                </a:lnTo>
                <a:lnTo>
                  <a:pt x="0" y="77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rgbClr val="006666"/>
            </a:solidFill>
            <a:prstDash val="solid"/>
            <a:round/>
            <a:headEnd/>
            <a:tailEnd/>
          </a:ln>
        </p:spPr>
        <p:txBody>
          <a:bodyPr lIns="91424" tIns="45712" rIns="91424" bIns="45712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1505075" y="3940148"/>
            <a:ext cx="100806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PLK</a:t>
            </a: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(5)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711325" y="2738410"/>
            <a:ext cx="1368425" cy="654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KVK</a:t>
            </a: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(3)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2295650" y="2305023"/>
            <a:ext cx="1296987" cy="654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ULK</a:t>
            </a:r>
          </a:p>
          <a:p>
            <a:pPr algn="ctr" defTabSz="1134863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(11)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3518025" y="3602010"/>
            <a:ext cx="1008062" cy="65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STC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(8)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3664075" y="1873223"/>
            <a:ext cx="1368425" cy="654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LBK</a:t>
            </a:r>
          </a:p>
          <a:p>
            <a:pPr algn="ctr" defTabSz="1134863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(17)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 rot="10800000" flipV="1">
            <a:off x="3087812" y="4892648"/>
            <a:ext cx="149542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JHC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 (3)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103937" y="2522510"/>
            <a:ext cx="1223963" cy="931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KHK</a:t>
            </a:r>
          </a:p>
          <a:p>
            <a:pPr algn="ctr" defTabSz="1134863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(4)</a:t>
            </a:r>
          </a:p>
          <a:p>
            <a:pPr algn="ctr" defTabSz="1134863">
              <a:defRPr/>
            </a:pP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6112000" y="5067273"/>
            <a:ext cx="122396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JHM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(15)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4959475" y="4249710"/>
            <a:ext cx="1081087" cy="65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VYS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 (8)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5608762" y="3457548"/>
            <a:ext cx="1150938" cy="654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PAK</a:t>
            </a:r>
          </a:p>
          <a:p>
            <a:pPr algn="ctr" defTabSz="1134863"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(5)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6832725" y="3889348"/>
            <a:ext cx="1152525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OLK</a:t>
            </a: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(10)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7912225" y="3530573"/>
            <a:ext cx="1296987" cy="9314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MSK</a:t>
            </a: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(6)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endParaRPr lang="cs-CZ" sz="1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769350" y="4681510"/>
            <a:ext cx="100806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9516" tIns="49761" rIns="99516" bIns="49761">
            <a:spAutoFit/>
          </a:bodyPr>
          <a:lstStyle/>
          <a:p>
            <a:pPr algn="ctr" defTabSz="1134863">
              <a:defRPr/>
            </a:pPr>
            <a:r>
              <a:rPr lang="cs-CZ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ZLK</a:t>
            </a:r>
            <a:endParaRPr lang="cs-CZ" sz="18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134863">
              <a:defRPr/>
            </a:pP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(3)</a:t>
            </a:r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2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30772" y="1600200"/>
            <a:ext cx="544445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 3 </a:t>
            </a:r>
            <a:r>
              <a:rPr lang="cs-CZ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endParaRPr lang="cs-CZ" sz="44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4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 ZA  POZORNOST</a:t>
            </a:r>
          </a:p>
          <a:p>
            <a:pPr algn="ctr">
              <a:buNone/>
            </a:pPr>
            <a:endParaRPr lang="cs-CZ" sz="44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jana.bydzovska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@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nuv.cz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sz="44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 PREZENTACE</a:t>
            </a:r>
            <a:r>
              <a:rPr lang="cs-CZ" sz="3200" dirty="0" smtClean="0">
                <a:solidFill>
                  <a:srgbClr val="009999"/>
                </a:solidFill>
              </a:rPr>
              <a:t> </a:t>
            </a:r>
            <a:endParaRPr lang="cs-CZ" sz="3200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22BCB9"/>
              </a:buClr>
              <a:buNone/>
            </a:pPr>
            <a:r>
              <a:rPr lang="cs-CZ" altLang="zh-HK" sz="2800" b="1" dirty="0" smtClean="0">
                <a:solidFill>
                  <a:srgbClr val="22BC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buClr>
                <a:srgbClr val="22BCB9"/>
              </a:buClr>
              <a:buFont typeface="Wingdings" pitchFamily="2" charset="2"/>
              <a:buChar char="q"/>
            </a:pPr>
            <a:endParaRPr lang="cs-CZ" altLang="zh-HK" sz="2800" b="1" dirty="0" smtClean="0">
              <a:solidFill>
                <a:srgbClr val="22BCB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Clr>
                <a:srgbClr val="22BCB9"/>
              </a:buClr>
              <a:buNone/>
            </a:pP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buClr>
                <a:srgbClr val="22BCB9"/>
              </a:buClr>
              <a:buFont typeface="Wingdings" pitchFamily="2" charset="2"/>
              <a:buChar char="q"/>
            </a:pP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Uvést účastníky konference do realizace projektu</a:t>
            </a:r>
          </a:p>
          <a:p>
            <a:pPr marL="0" indent="0">
              <a:spcBef>
                <a:spcPct val="0"/>
              </a:spcBef>
              <a:buClr>
                <a:srgbClr val="22BCB9"/>
              </a:buClr>
              <a:buNone/>
            </a:pPr>
            <a:r>
              <a:rPr lang="cs-CZ" altLang="zh-HK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UNIV 3</a:t>
            </a:r>
          </a:p>
          <a:p>
            <a:pPr>
              <a:spcBef>
                <a:spcPct val="0"/>
              </a:spcBef>
              <a:buClr>
                <a:srgbClr val="22BCB9"/>
              </a:buClr>
            </a:pPr>
            <a:endParaRPr lang="cs-CZ" altLang="zh-HK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22BCB9"/>
              </a:buClr>
              <a:buFont typeface="Wingdings" pitchFamily="2" charset="2"/>
              <a:buChar char="q"/>
            </a:pP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Diskutovat o realizaci pilotního ověřování ve vybraných </a:t>
            </a:r>
          </a:p>
          <a:p>
            <a:pPr marL="0" indent="0">
              <a:buClr>
                <a:srgbClr val="22BCB9"/>
              </a:buClr>
              <a:buNone/>
            </a:pPr>
            <a:r>
              <a:rPr lang="cs-CZ" altLang="zh-HK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zh-HK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profesních kvalifikacích</a:t>
            </a:r>
            <a:endParaRPr lang="cs-CZ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32520" y="1268760"/>
            <a:ext cx="1152128" cy="1090447"/>
            <a:chOff x="1417" y="3217"/>
            <a:chExt cx="1253" cy="1265"/>
          </a:xfrm>
        </p:grpSpPr>
        <p:sp>
          <p:nvSpPr>
            <p:cNvPr id="5" name="Freeform 7"/>
            <p:cNvSpPr>
              <a:spLocks noChangeAspect="1"/>
            </p:cNvSpPr>
            <p:nvPr/>
          </p:nvSpPr>
          <p:spPr bwMode="auto">
            <a:xfrm>
              <a:off x="1417" y="3217"/>
              <a:ext cx="1253" cy="1265"/>
            </a:xfrm>
            <a:custGeom>
              <a:avLst/>
              <a:gdLst/>
              <a:ahLst/>
              <a:cxnLst>
                <a:cxn ang="0">
                  <a:pos x="0" y="633"/>
                </a:cxn>
                <a:cxn ang="0">
                  <a:pos x="11" y="758"/>
                </a:cxn>
                <a:cxn ang="0">
                  <a:pos x="48" y="879"/>
                </a:cxn>
                <a:cxn ang="0">
                  <a:pos x="105" y="985"/>
                </a:cxn>
                <a:cxn ang="0">
                  <a:pos x="184" y="1080"/>
                </a:cxn>
                <a:cxn ang="0">
                  <a:pos x="274" y="1156"/>
                </a:cxn>
                <a:cxn ang="0">
                  <a:pos x="384" y="1216"/>
                </a:cxn>
                <a:cxn ang="0">
                  <a:pos x="500" y="1250"/>
                </a:cxn>
                <a:cxn ang="0">
                  <a:pos x="625" y="1265"/>
                </a:cxn>
                <a:cxn ang="0">
                  <a:pos x="689" y="1262"/>
                </a:cxn>
                <a:cxn ang="0">
                  <a:pos x="813" y="1235"/>
                </a:cxn>
                <a:cxn ang="0">
                  <a:pos x="926" y="1186"/>
                </a:cxn>
                <a:cxn ang="0">
                  <a:pos x="1028" y="1121"/>
                </a:cxn>
                <a:cxn ang="0">
                  <a:pos x="1110" y="1034"/>
                </a:cxn>
                <a:cxn ang="0">
                  <a:pos x="1178" y="932"/>
                </a:cxn>
                <a:cxn ang="0">
                  <a:pos x="1227" y="818"/>
                </a:cxn>
                <a:cxn ang="0">
                  <a:pos x="1250" y="697"/>
                </a:cxn>
                <a:cxn ang="0">
                  <a:pos x="1253" y="633"/>
                </a:cxn>
                <a:cxn ang="0">
                  <a:pos x="1242" y="504"/>
                </a:cxn>
                <a:cxn ang="0">
                  <a:pos x="1205" y="386"/>
                </a:cxn>
                <a:cxn ang="0">
                  <a:pos x="1148" y="280"/>
                </a:cxn>
                <a:cxn ang="0">
                  <a:pos x="1069" y="185"/>
                </a:cxn>
                <a:cxn ang="0">
                  <a:pos x="979" y="109"/>
                </a:cxn>
                <a:cxn ang="0">
                  <a:pos x="869" y="49"/>
                </a:cxn>
                <a:cxn ang="0">
                  <a:pos x="753" y="11"/>
                </a:cxn>
                <a:cxn ang="0">
                  <a:pos x="625" y="0"/>
                </a:cxn>
                <a:cxn ang="0">
                  <a:pos x="561" y="3"/>
                </a:cxn>
                <a:cxn ang="0">
                  <a:pos x="440" y="30"/>
                </a:cxn>
                <a:cxn ang="0">
                  <a:pos x="327" y="75"/>
                </a:cxn>
                <a:cxn ang="0">
                  <a:pos x="225" y="144"/>
                </a:cxn>
                <a:cxn ang="0">
                  <a:pos x="143" y="231"/>
                </a:cxn>
                <a:cxn ang="0">
                  <a:pos x="75" y="329"/>
                </a:cxn>
                <a:cxn ang="0">
                  <a:pos x="26" y="443"/>
                </a:cxn>
                <a:cxn ang="0">
                  <a:pos x="0" y="568"/>
                </a:cxn>
                <a:cxn ang="0">
                  <a:pos x="0" y="633"/>
                </a:cxn>
              </a:cxnLst>
              <a:rect l="0" t="0" r="r" b="b"/>
              <a:pathLst>
                <a:path w="1253" h="1265">
                  <a:moveTo>
                    <a:pt x="0" y="633"/>
                  </a:moveTo>
                  <a:lnTo>
                    <a:pt x="0" y="633"/>
                  </a:lnTo>
                  <a:lnTo>
                    <a:pt x="0" y="697"/>
                  </a:lnTo>
                  <a:lnTo>
                    <a:pt x="11" y="758"/>
                  </a:lnTo>
                  <a:lnTo>
                    <a:pt x="26" y="818"/>
                  </a:lnTo>
                  <a:lnTo>
                    <a:pt x="48" y="879"/>
                  </a:lnTo>
                  <a:lnTo>
                    <a:pt x="75" y="932"/>
                  </a:lnTo>
                  <a:lnTo>
                    <a:pt x="105" y="985"/>
                  </a:lnTo>
                  <a:lnTo>
                    <a:pt x="143" y="1034"/>
                  </a:lnTo>
                  <a:lnTo>
                    <a:pt x="184" y="1080"/>
                  </a:lnTo>
                  <a:lnTo>
                    <a:pt x="225" y="1121"/>
                  </a:lnTo>
                  <a:lnTo>
                    <a:pt x="274" y="1156"/>
                  </a:lnTo>
                  <a:lnTo>
                    <a:pt x="327" y="1186"/>
                  </a:lnTo>
                  <a:lnTo>
                    <a:pt x="384" y="1216"/>
                  </a:lnTo>
                  <a:lnTo>
                    <a:pt x="440" y="1235"/>
                  </a:lnTo>
                  <a:lnTo>
                    <a:pt x="500" y="1250"/>
                  </a:lnTo>
                  <a:lnTo>
                    <a:pt x="561" y="1262"/>
                  </a:lnTo>
                  <a:lnTo>
                    <a:pt x="625" y="1265"/>
                  </a:lnTo>
                  <a:lnTo>
                    <a:pt x="625" y="1265"/>
                  </a:lnTo>
                  <a:lnTo>
                    <a:pt x="689" y="1262"/>
                  </a:lnTo>
                  <a:lnTo>
                    <a:pt x="753" y="1250"/>
                  </a:lnTo>
                  <a:lnTo>
                    <a:pt x="813" y="1235"/>
                  </a:lnTo>
                  <a:lnTo>
                    <a:pt x="869" y="1216"/>
                  </a:lnTo>
                  <a:lnTo>
                    <a:pt x="926" y="1186"/>
                  </a:lnTo>
                  <a:lnTo>
                    <a:pt x="979" y="1156"/>
                  </a:lnTo>
                  <a:lnTo>
                    <a:pt x="1028" y="1121"/>
                  </a:lnTo>
                  <a:lnTo>
                    <a:pt x="1069" y="1080"/>
                  </a:lnTo>
                  <a:lnTo>
                    <a:pt x="1110" y="1034"/>
                  </a:lnTo>
                  <a:lnTo>
                    <a:pt x="1148" y="985"/>
                  </a:lnTo>
                  <a:lnTo>
                    <a:pt x="1178" y="932"/>
                  </a:lnTo>
                  <a:lnTo>
                    <a:pt x="1205" y="879"/>
                  </a:lnTo>
                  <a:lnTo>
                    <a:pt x="1227" y="818"/>
                  </a:lnTo>
                  <a:lnTo>
                    <a:pt x="1242" y="758"/>
                  </a:lnTo>
                  <a:lnTo>
                    <a:pt x="1250" y="697"/>
                  </a:lnTo>
                  <a:lnTo>
                    <a:pt x="1253" y="633"/>
                  </a:lnTo>
                  <a:lnTo>
                    <a:pt x="1253" y="633"/>
                  </a:lnTo>
                  <a:lnTo>
                    <a:pt x="1250" y="568"/>
                  </a:lnTo>
                  <a:lnTo>
                    <a:pt x="1242" y="504"/>
                  </a:lnTo>
                  <a:lnTo>
                    <a:pt x="1227" y="443"/>
                  </a:lnTo>
                  <a:lnTo>
                    <a:pt x="1205" y="386"/>
                  </a:lnTo>
                  <a:lnTo>
                    <a:pt x="1178" y="329"/>
                  </a:lnTo>
                  <a:lnTo>
                    <a:pt x="1148" y="280"/>
                  </a:lnTo>
                  <a:lnTo>
                    <a:pt x="1110" y="231"/>
                  </a:lnTo>
                  <a:lnTo>
                    <a:pt x="1069" y="185"/>
                  </a:lnTo>
                  <a:lnTo>
                    <a:pt x="1028" y="144"/>
                  </a:lnTo>
                  <a:lnTo>
                    <a:pt x="979" y="109"/>
                  </a:lnTo>
                  <a:lnTo>
                    <a:pt x="926" y="75"/>
                  </a:lnTo>
                  <a:lnTo>
                    <a:pt x="869" y="49"/>
                  </a:lnTo>
                  <a:lnTo>
                    <a:pt x="813" y="30"/>
                  </a:lnTo>
                  <a:lnTo>
                    <a:pt x="753" y="11"/>
                  </a:lnTo>
                  <a:lnTo>
                    <a:pt x="689" y="3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61" y="3"/>
                  </a:lnTo>
                  <a:lnTo>
                    <a:pt x="500" y="11"/>
                  </a:lnTo>
                  <a:lnTo>
                    <a:pt x="440" y="30"/>
                  </a:lnTo>
                  <a:lnTo>
                    <a:pt x="384" y="49"/>
                  </a:lnTo>
                  <a:lnTo>
                    <a:pt x="327" y="75"/>
                  </a:lnTo>
                  <a:lnTo>
                    <a:pt x="274" y="109"/>
                  </a:lnTo>
                  <a:lnTo>
                    <a:pt x="225" y="144"/>
                  </a:lnTo>
                  <a:lnTo>
                    <a:pt x="184" y="185"/>
                  </a:lnTo>
                  <a:lnTo>
                    <a:pt x="143" y="231"/>
                  </a:lnTo>
                  <a:lnTo>
                    <a:pt x="105" y="280"/>
                  </a:lnTo>
                  <a:lnTo>
                    <a:pt x="75" y="329"/>
                  </a:lnTo>
                  <a:lnTo>
                    <a:pt x="48" y="386"/>
                  </a:lnTo>
                  <a:lnTo>
                    <a:pt x="26" y="443"/>
                  </a:lnTo>
                  <a:lnTo>
                    <a:pt x="11" y="504"/>
                  </a:lnTo>
                  <a:lnTo>
                    <a:pt x="0" y="568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7" name="Freeform 8"/>
            <p:cNvSpPr>
              <a:spLocks noChangeAspect="1"/>
            </p:cNvSpPr>
            <p:nvPr/>
          </p:nvSpPr>
          <p:spPr bwMode="auto">
            <a:xfrm>
              <a:off x="1454" y="3254"/>
              <a:ext cx="1179" cy="1191"/>
            </a:xfrm>
            <a:custGeom>
              <a:avLst/>
              <a:gdLst/>
              <a:ahLst/>
              <a:cxnLst>
                <a:cxn ang="0">
                  <a:pos x="1179" y="596"/>
                </a:cxn>
                <a:cxn ang="0">
                  <a:pos x="1168" y="713"/>
                </a:cxn>
                <a:cxn ang="0">
                  <a:pos x="1134" y="827"/>
                </a:cxn>
                <a:cxn ang="0">
                  <a:pos x="1077" y="929"/>
                </a:cxn>
                <a:cxn ang="0">
                  <a:pos x="1006" y="1016"/>
                </a:cxn>
                <a:cxn ang="0">
                  <a:pos x="919" y="1088"/>
                </a:cxn>
                <a:cxn ang="0">
                  <a:pos x="817" y="1141"/>
                </a:cxn>
                <a:cxn ang="0">
                  <a:pos x="708" y="1175"/>
                </a:cxn>
                <a:cxn ang="0">
                  <a:pos x="588" y="1191"/>
                </a:cxn>
                <a:cxn ang="0">
                  <a:pos x="527" y="1187"/>
                </a:cxn>
                <a:cxn ang="0">
                  <a:pos x="414" y="1164"/>
                </a:cxn>
                <a:cxn ang="0">
                  <a:pos x="309" y="1119"/>
                </a:cxn>
                <a:cxn ang="0">
                  <a:pos x="215" y="1054"/>
                </a:cxn>
                <a:cxn ang="0">
                  <a:pos x="132" y="974"/>
                </a:cxn>
                <a:cxn ang="0">
                  <a:pos x="72" y="880"/>
                </a:cxn>
                <a:cxn ang="0">
                  <a:pos x="27" y="770"/>
                </a:cxn>
                <a:cxn ang="0">
                  <a:pos x="0" y="656"/>
                </a:cxn>
                <a:cxn ang="0">
                  <a:pos x="0" y="596"/>
                </a:cxn>
                <a:cxn ang="0">
                  <a:pos x="11" y="474"/>
                </a:cxn>
                <a:cxn ang="0">
                  <a:pos x="45" y="364"/>
                </a:cxn>
                <a:cxn ang="0">
                  <a:pos x="98" y="262"/>
                </a:cxn>
                <a:cxn ang="0">
                  <a:pos x="173" y="175"/>
                </a:cxn>
                <a:cxn ang="0">
                  <a:pos x="260" y="103"/>
                </a:cxn>
                <a:cxn ang="0">
                  <a:pos x="358" y="46"/>
                </a:cxn>
                <a:cxn ang="0">
                  <a:pos x="471" y="12"/>
                </a:cxn>
                <a:cxn ang="0">
                  <a:pos x="588" y="0"/>
                </a:cxn>
                <a:cxn ang="0">
                  <a:pos x="648" y="4"/>
                </a:cxn>
                <a:cxn ang="0">
                  <a:pos x="765" y="27"/>
                </a:cxn>
                <a:cxn ang="0">
                  <a:pos x="870" y="72"/>
                </a:cxn>
                <a:cxn ang="0">
                  <a:pos x="964" y="137"/>
                </a:cxn>
                <a:cxn ang="0">
                  <a:pos x="1043" y="217"/>
                </a:cxn>
                <a:cxn ang="0">
                  <a:pos x="1107" y="311"/>
                </a:cxn>
                <a:cxn ang="0">
                  <a:pos x="1152" y="417"/>
                </a:cxn>
                <a:cxn ang="0">
                  <a:pos x="1175" y="535"/>
                </a:cxn>
                <a:cxn ang="0">
                  <a:pos x="1179" y="596"/>
                </a:cxn>
              </a:cxnLst>
              <a:rect l="0" t="0" r="r" b="b"/>
              <a:pathLst>
                <a:path w="1179" h="1191">
                  <a:moveTo>
                    <a:pt x="1179" y="596"/>
                  </a:moveTo>
                  <a:lnTo>
                    <a:pt x="1179" y="596"/>
                  </a:lnTo>
                  <a:lnTo>
                    <a:pt x="1175" y="656"/>
                  </a:lnTo>
                  <a:lnTo>
                    <a:pt x="1168" y="713"/>
                  </a:lnTo>
                  <a:lnTo>
                    <a:pt x="1152" y="770"/>
                  </a:lnTo>
                  <a:lnTo>
                    <a:pt x="1134" y="827"/>
                  </a:lnTo>
                  <a:lnTo>
                    <a:pt x="1107" y="880"/>
                  </a:lnTo>
                  <a:lnTo>
                    <a:pt x="1077" y="929"/>
                  </a:lnTo>
                  <a:lnTo>
                    <a:pt x="1043" y="974"/>
                  </a:lnTo>
                  <a:lnTo>
                    <a:pt x="1006" y="1016"/>
                  </a:lnTo>
                  <a:lnTo>
                    <a:pt x="964" y="1054"/>
                  </a:lnTo>
                  <a:lnTo>
                    <a:pt x="919" y="1088"/>
                  </a:lnTo>
                  <a:lnTo>
                    <a:pt x="870" y="1119"/>
                  </a:lnTo>
                  <a:lnTo>
                    <a:pt x="817" y="1141"/>
                  </a:lnTo>
                  <a:lnTo>
                    <a:pt x="765" y="1164"/>
                  </a:lnTo>
                  <a:lnTo>
                    <a:pt x="708" y="1175"/>
                  </a:lnTo>
                  <a:lnTo>
                    <a:pt x="648" y="1187"/>
                  </a:lnTo>
                  <a:lnTo>
                    <a:pt x="588" y="1191"/>
                  </a:lnTo>
                  <a:lnTo>
                    <a:pt x="588" y="1191"/>
                  </a:lnTo>
                  <a:lnTo>
                    <a:pt x="527" y="1187"/>
                  </a:lnTo>
                  <a:lnTo>
                    <a:pt x="471" y="1175"/>
                  </a:lnTo>
                  <a:lnTo>
                    <a:pt x="414" y="1164"/>
                  </a:lnTo>
                  <a:lnTo>
                    <a:pt x="358" y="1141"/>
                  </a:lnTo>
                  <a:lnTo>
                    <a:pt x="309" y="1119"/>
                  </a:lnTo>
                  <a:lnTo>
                    <a:pt x="260" y="1088"/>
                  </a:lnTo>
                  <a:lnTo>
                    <a:pt x="215" y="1054"/>
                  </a:lnTo>
                  <a:lnTo>
                    <a:pt x="173" y="1016"/>
                  </a:lnTo>
                  <a:lnTo>
                    <a:pt x="132" y="974"/>
                  </a:lnTo>
                  <a:lnTo>
                    <a:pt x="98" y="929"/>
                  </a:lnTo>
                  <a:lnTo>
                    <a:pt x="72" y="880"/>
                  </a:lnTo>
                  <a:lnTo>
                    <a:pt x="45" y="827"/>
                  </a:lnTo>
                  <a:lnTo>
                    <a:pt x="27" y="770"/>
                  </a:lnTo>
                  <a:lnTo>
                    <a:pt x="11" y="713"/>
                  </a:lnTo>
                  <a:lnTo>
                    <a:pt x="0" y="65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35"/>
                  </a:lnTo>
                  <a:lnTo>
                    <a:pt x="11" y="474"/>
                  </a:lnTo>
                  <a:lnTo>
                    <a:pt x="27" y="417"/>
                  </a:lnTo>
                  <a:lnTo>
                    <a:pt x="45" y="364"/>
                  </a:lnTo>
                  <a:lnTo>
                    <a:pt x="72" y="311"/>
                  </a:lnTo>
                  <a:lnTo>
                    <a:pt x="98" y="262"/>
                  </a:lnTo>
                  <a:lnTo>
                    <a:pt x="132" y="217"/>
                  </a:lnTo>
                  <a:lnTo>
                    <a:pt x="173" y="175"/>
                  </a:lnTo>
                  <a:lnTo>
                    <a:pt x="215" y="137"/>
                  </a:lnTo>
                  <a:lnTo>
                    <a:pt x="260" y="103"/>
                  </a:lnTo>
                  <a:lnTo>
                    <a:pt x="309" y="72"/>
                  </a:lnTo>
                  <a:lnTo>
                    <a:pt x="358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7" y="4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648" y="4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7" y="46"/>
                  </a:lnTo>
                  <a:lnTo>
                    <a:pt x="870" y="72"/>
                  </a:lnTo>
                  <a:lnTo>
                    <a:pt x="919" y="103"/>
                  </a:lnTo>
                  <a:lnTo>
                    <a:pt x="964" y="137"/>
                  </a:lnTo>
                  <a:lnTo>
                    <a:pt x="1006" y="175"/>
                  </a:lnTo>
                  <a:lnTo>
                    <a:pt x="1043" y="217"/>
                  </a:lnTo>
                  <a:lnTo>
                    <a:pt x="1077" y="262"/>
                  </a:lnTo>
                  <a:lnTo>
                    <a:pt x="1107" y="311"/>
                  </a:lnTo>
                  <a:lnTo>
                    <a:pt x="1134" y="364"/>
                  </a:lnTo>
                  <a:lnTo>
                    <a:pt x="1152" y="417"/>
                  </a:lnTo>
                  <a:lnTo>
                    <a:pt x="1168" y="474"/>
                  </a:lnTo>
                  <a:lnTo>
                    <a:pt x="1175" y="535"/>
                  </a:lnTo>
                  <a:lnTo>
                    <a:pt x="1179" y="596"/>
                  </a:lnTo>
                  <a:lnTo>
                    <a:pt x="1179" y="59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8" name="Freeform 9"/>
            <p:cNvSpPr>
              <a:spLocks noChangeAspect="1"/>
            </p:cNvSpPr>
            <p:nvPr/>
          </p:nvSpPr>
          <p:spPr bwMode="auto">
            <a:xfrm>
              <a:off x="2109" y="3849"/>
              <a:ext cx="26" cy="3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4" y="30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7" h="37">
                  <a:moveTo>
                    <a:pt x="0" y="15"/>
                  </a:moveTo>
                  <a:lnTo>
                    <a:pt x="0" y="15"/>
                  </a:lnTo>
                  <a:lnTo>
                    <a:pt x="4" y="30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9" name="Freeform 10"/>
            <p:cNvSpPr>
              <a:spLocks noChangeAspect="1"/>
            </p:cNvSpPr>
            <p:nvPr/>
          </p:nvSpPr>
          <p:spPr bwMode="auto">
            <a:xfrm>
              <a:off x="1480" y="3724"/>
              <a:ext cx="332" cy="37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3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308" y="23"/>
                </a:cxn>
                <a:cxn ang="0">
                  <a:pos x="308" y="23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90"/>
                </a:cxn>
                <a:cxn ang="0">
                  <a:pos x="305" y="190"/>
                </a:cxn>
                <a:cxn ang="0">
                  <a:pos x="301" y="376"/>
                </a:cxn>
                <a:cxn ang="0">
                  <a:pos x="301" y="376"/>
                </a:cxn>
                <a:cxn ang="0">
                  <a:pos x="323" y="376"/>
                </a:cxn>
                <a:cxn ang="0">
                  <a:pos x="323" y="376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0"/>
                </a:cxn>
                <a:cxn ang="0">
                  <a:pos x="327" y="160"/>
                </a:cxn>
                <a:cxn ang="0">
                  <a:pos x="331" y="0"/>
                </a:cxn>
                <a:cxn ang="0">
                  <a:pos x="331" y="0"/>
                </a:cxn>
              </a:cxnLst>
              <a:rect l="0" t="0" r="r" b="b"/>
              <a:pathLst>
                <a:path w="331" h="376">
                  <a:moveTo>
                    <a:pt x="331" y="0"/>
                  </a:moveTo>
                  <a:lnTo>
                    <a:pt x="3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23" y="376"/>
                  </a:lnTo>
                  <a:lnTo>
                    <a:pt x="323" y="376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9" y="68"/>
                </a:cxn>
                <a:cxn ang="0">
                  <a:pos x="11" y="106"/>
                </a:cxn>
                <a:cxn ang="0">
                  <a:pos x="0" y="182"/>
                </a:cxn>
                <a:cxn ang="0">
                  <a:pos x="0" y="224"/>
                </a:cxn>
                <a:cxn ang="0">
                  <a:pos x="4" y="299"/>
                </a:cxn>
                <a:cxn ang="0">
                  <a:pos x="19" y="371"/>
                </a:cxn>
                <a:cxn ang="0">
                  <a:pos x="42" y="443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1" y="106"/>
                  </a:lnTo>
                  <a:lnTo>
                    <a:pt x="4" y="144"/>
                  </a:lnTo>
                  <a:lnTo>
                    <a:pt x="0" y="18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4" y="299"/>
                  </a:lnTo>
                  <a:lnTo>
                    <a:pt x="8" y="337"/>
                  </a:lnTo>
                  <a:lnTo>
                    <a:pt x="19" y="371"/>
                  </a:lnTo>
                  <a:lnTo>
                    <a:pt x="27" y="409"/>
                  </a:lnTo>
                  <a:lnTo>
                    <a:pt x="42" y="443"/>
                  </a:lnTo>
                  <a:lnTo>
                    <a:pt x="72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1" name="Freeform 12"/>
            <p:cNvSpPr>
              <a:spLocks noChangeAspect="1"/>
            </p:cNvSpPr>
            <p:nvPr/>
          </p:nvSpPr>
          <p:spPr bwMode="auto">
            <a:xfrm>
              <a:off x="1454" y="3603"/>
              <a:ext cx="1110" cy="553"/>
            </a:xfrm>
            <a:custGeom>
              <a:avLst/>
              <a:gdLst/>
              <a:ahLst/>
              <a:cxnLst>
                <a:cxn ang="0">
                  <a:pos x="403" y="527"/>
                </a:cxn>
                <a:cxn ang="0">
                  <a:pos x="456" y="531"/>
                </a:cxn>
                <a:cxn ang="0">
                  <a:pos x="509" y="523"/>
                </a:cxn>
                <a:cxn ang="0">
                  <a:pos x="584" y="512"/>
                </a:cxn>
                <a:cxn ang="0">
                  <a:pos x="588" y="512"/>
                </a:cxn>
                <a:cxn ang="0">
                  <a:pos x="670" y="516"/>
                </a:cxn>
                <a:cxn ang="0">
                  <a:pos x="682" y="527"/>
                </a:cxn>
                <a:cxn ang="0">
                  <a:pos x="761" y="538"/>
                </a:cxn>
                <a:cxn ang="0">
                  <a:pos x="780" y="535"/>
                </a:cxn>
                <a:cxn ang="0">
                  <a:pos x="802" y="516"/>
                </a:cxn>
                <a:cxn ang="0">
                  <a:pos x="802" y="516"/>
                </a:cxn>
                <a:cxn ang="0">
                  <a:pos x="821" y="489"/>
                </a:cxn>
                <a:cxn ang="0">
                  <a:pos x="829" y="478"/>
                </a:cxn>
                <a:cxn ang="0">
                  <a:pos x="836" y="466"/>
                </a:cxn>
                <a:cxn ang="0">
                  <a:pos x="844" y="447"/>
                </a:cxn>
                <a:cxn ang="0">
                  <a:pos x="874" y="425"/>
                </a:cxn>
                <a:cxn ang="0">
                  <a:pos x="893" y="387"/>
                </a:cxn>
                <a:cxn ang="0">
                  <a:pos x="908" y="349"/>
                </a:cxn>
                <a:cxn ang="0">
                  <a:pos x="908" y="345"/>
                </a:cxn>
                <a:cxn ang="0">
                  <a:pos x="908" y="334"/>
                </a:cxn>
                <a:cxn ang="0">
                  <a:pos x="908" y="319"/>
                </a:cxn>
                <a:cxn ang="0">
                  <a:pos x="904" y="307"/>
                </a:cxn>
                <a:cxn ang="0">
                  <a:pos x="927" y="284"/>
                </a:cxn>
                <a:cxn ang="0">
                  <a:pos x="938" y="262"/>
                </a:cxn>
                <a:cxn ang="0">
                  <a:pos x="942" y="209"/>
                </a:cxn>
                <a:cxn ang="0">
                  <a:pos x="942" y="212"/>
                </a:cxn>
                <a:cxn ang="0">
                  <a:pos x="945" y="201"/>
                </a:cxn>
                <a:cxn ang="0">
                  <a:pos x="938" y="178"/>
                </a:cxn>
                <a:cxn ang="0">
                  <a:pos x="1043" y="171"/>
                </a:cxn>
                <a:cxn ang="0">
                  <a:pos x="1043" y="171"/>
                </a:cxn>
                <a:cxn ang="0">
                  <a:pos x="1073" y="163"/>
                </a:cxn>
                <a:cxn ang="0">
                  <a:pos x="1092" y="144"/>
                </a:cxn>
                <a:cxn ang="0">
                  <a:pos x="1107" y="118"/>
                </a:cxn>
                <a:cxn ang="0">
                  <a:pos x="1111" y="91"/>
                </a:cxn>
                <a:cxn ang="0">
                  <a:pos x="1111" y="87"/>
                </a:cxn>
                <a:cxn ang="0">
                  <a:pos x="1107" y="61"/>
                </a:cxn>
                <a:cxn ang="0">
                  <a:pos x="1085" y="27"/>
                </a:cxn>
                <a:cxn ang="0">
                  <a:pos x="1062" y="12"/>
                </a:cxn>
                <a:cxn ang="0">
                  <a:pos x="1043" y="8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73" y="0"/>
                </a:cxn>
                <a:cxn ang="0">
                  <a:pos x="565" y="4"/>
                </a:cxn>
                <a:cxn ang="0">
                  <a:pos x="520" y="15"/>
                </a:cxn>
                <a:cxn ang="0">
                  <a:pos x="403" y="68"/>
                </a:cxn>
                <a:cxn ang="0">
                  <a:pos x="27" y="68"/>
                </a:cxn>
                <a:cxn ang="0">
                  <a:pos x="15" y="114"/>
                </a:cxn>
                <a:cxn ang="0">
                  <a:pos x="0" y="201"/>
                </a:cxn>
                <a:cxn ang="0">
                  <a:pos x="0" y="247"/>
                </a:cxn>
                <a:cxn ang="0">
                  <a:pos x="4" y="330"/>
                </a:cxn>
                <a:cxn ang="0">
                  <a:pos x="23" y="409"/>
                </a:cxn>
                <a:cxn ang="0">
                  <a:pos x="49" y="481"/>
                </a:cxn>
                <a:cxn ang="0">
                  <a:pos x="83" y="553"/>
                </a:cxn>
                <a:cxn ang="0">
                  <a:pos x="403" y="550"/>
                </a:cxn>
                <a:cxn ang="0">
                  <a:pos x="403" y="527"/>
                </a:cxn>
              </a:cxnLst>
              <a:rect l="0" t="0" r="r" b="b"/>
              <a:pathLst>
                <a:path w="1111" h="553">
                  <a:moveTo>
                    <a:pt x="403" y="527"/>
                  </a:moveTo>
                  <a:lnTo>
                    <a:pt x="403" y="527"/>
                  </a:lnTo>
                  <a:lnTo>
                    <a:pt x="429" y="531"/>
                  </a:lnTo>
                  <a:lnTo>
                    <a:pt x="456" y="531"/>
                  </a:lnTo>
                  <a:lnTo>
                    <a:pt x="509" y="523"/>
                  </a:lnTo>
                  <a:lnTo>
                    <a:pt x="509" y="523"/>
                  </a:lnTo>
                  <a:lnTo>
                    <a:pt x="542" y="516"/>
                  </a:lnTo>
                  <a:lnTo>
                    <a:pt x="584" y="512"/>
                  </a:lnTo>
                  <a:lnTo>
                    <a:pt x="584" y="512"/>
                  </a:lnTo>
                  <a:lnTo>
                    <a:pt x="588" y="512"/>
                  </a:lnTo>
                  <a:lnTo>
                    <a:pt x="588" y="512"/>
                  </a:lnTo>
                  <a:lnTo>
                    <a:pt x="670" y="516"/>
                  </a:lnTo>
                  <a:lnTo>
                    <a:pt x="670" y="516"/>
                  </a:lnTo>
                  <a:lnTo>
                    <a:pt x="682" y="527"/>
                  </a:lnTo>
                  <a:lnTo>
                    <a:pt x="757" y="538"/>
                  </a:lnTo>
                  <a:lnTo>
                    <a:pt x="761" y="538"/>
                  </a:lnTo>
                  <a:lnTo>
                    <a:pt x="761" y="538"/>
                  </a:lnTo>
                  <a:lnTo>
                    <a:pt x="780" y="535"/>
                  </a:lnTo>
                  <a:lnTo>
                    <a:pt x="791" y="527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21" y="489"/>
                  </a:lnTo>
                  <a:lnTo>
                    <a:pt x="832" y="478"/>
                  </a:lnTo>
                  <a:lnTo>
                    <a:pt x="829" y="478"/>
                  </a:lnTo>
                  <a:lnTo>
                    <a:pt x="829" y="478"/>
                  </a:lnTo>
                  <a:lnTo>
                    <a:pt x="836" y="466"/>
                  </a:lnTo>
                  <a:lnTo>
                    <a:pt x="844" y="447"/>
                  </a:lnTo>
                  <a:lnTo>
                    <a:pt x="844" y="447"/>
                  </a:lnTo>
                  <a:lnTo>
                    <a:pt x="859" y="436"/>
                  </a:lnTo>
                  <a:lnTo>
                    <a:pt x="874" y="425"/>
                  </a:lnTo>
                  <a:lnTo>
                    <a:pt x="874" y="425"/>
                  </a:lnTo>
                  <a:lnTo>
                    <a:pt x="893" y="387"/>
                  </a:lnTo>
                  <a:lnTo>
                    <a:pt x="904" y="353"/>
                  </a:lnTo>
                  <a:lnTo>
                    <a:pt x="908" y="349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34"/>
                  </a:lnTo>
                  <a:lnTo>
                    <a:pt x="908" y="334"/>
                  </a:lnTo>
                  <a:lnTo>
                    <a:pt x="908" y="319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19" y="296"/>
                  </a:lnTo>
                  <a:lnTo>
                    <a:pt x="927" y="284"/>
                  </a:lnTo>
                  <a:lnTo>
                    <a:pt x="934" y="265"/>
                  </a:lnTo>
                  <a:lnTo>
                    <a:pt x="938" y="262"/>
                  </a:lnTo>
                  <a:lnTo>
                    <a:pt x="938" y="262"/>
                  </a:lnTo>
                  <a:lnTo>
                    <a:pt x="942" y="209"/>
                  </a:lnTo>
                  <a:lnTo>
                    <a:pt x="942" y="212"/>
                  </a:lnTo>
                  <a:lnTo>
                    <a:pt x="942" y="212"/>
                  </a:lnTo>
                  <a:lnTo>
                    <a:pt x="945" y="201"/>
                  </a:lnTo>
                  <a:lnTo>
                    <a:pt x="945" y="201"/>
                  </a:lnTo>
                  <a:lnTo>
                    <a:pt x="942" y="190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58" y="167"/>
                  </a:lnTo>
                  <a:lnTo>
                    <a:pt x="1073" y="163"/>
                  </a:lnTo>
                  <a:lnTo>
                    <a:pt x="1085" y="152"/>
                  </a:lnTo>
                  <a:lnTo>
                    <a:pt x="1092" y="144"/>
                  </a:lnTo>
                  <a:lnTo>
                    <a:pt x="1100" y="133"/>
                  </a:lnTo>
                  <a:lnTo>
                    <a:pt x="1107" y="118"/>
                  </a:lnTo>
                  <a:lnTo>
                    <a:pt x="1111" y="106"/>
                  </a:lnTo>
                  <a:lnTo>
                    <a:pt x="1111" y="91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07" y="61"/>
                  </a:lnTo>
                  <a:lnTo>
                    <a:pt x="1092" y="34"/>
                  </a:lnTo>
                  <a:lnTo>
                    <a:pt x="1085" y="27"/>
                  </a:lnTo>
                  <a:lnTo>
                    <a:pt x="1073" y="15"/>
                  </a:lnTo>
                  <a:lnTo>
                    <a:pt x="1062" y="12"/>
                  </a:lnTo>
                  <a:lnTo>
                    <a:pt x="1047" y="8"/>
                  </a:lnTo>
                  <a:lnTo>
                    <a:pt x="1043" y="8"/>
                  </a:lnTo>
                  <a:lnTo>
                    <a:pt x="1043" y="8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20" y="15"/>
                  </a:lnTo>
                  <a:lnTo>
                    <a:pt x="478" y="34"/>
                  </a:lnTo>
                  <a:lnTo>
                    <a:pt x="403" y="68"/>
                  </a:lnTo>
                  <a:lnTo>
                    <a:pt x="403" y="6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15" y="114"/>
                  </a:lnTo>
                  <a:lnTo>
                    <a:pt x="4" y="156"/>
                  </a:lnTo>
                  <a:lnTo>
                    <a:pt x="0" y="201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0" y="288"/>
                  </a:lnTo>
                  <a:lnTo>
                    <a:pt x="4" y="330"/>
                  </a:lnTo>
                  <a:lnTo>
                    <a:pt x="11" y="368"/>
                  </a:lnTo>
                  <a:lnTo>
                    <a:pt x="23" y="409"/>
                  </a:lnTo>
                  <a:lnTo>
                    <a:pt x="34" y="447"/>
                  </a:lnTo>
                  <a:lnTo>
                    <a:pt x="49" y="481"/>
                  </a:lnTo>
                  <a:lnTo>
                    <a:pt x="64" y="519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403" y="550"/>
                  </a:lnTo>
                  <a:lnTo>
                    <a:pt x="403" y="550"/>
                  </a:lnTo>
                  <a:lnTo>
                    <a:pt x="403" y="527"/>
                  </a:lnTo>
                  <a:lnTo>
                    <a:pt x="403" y="5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1" y="68"/>
                </a:cxn>
                <a:cxn ang="0">
                  <a:pos x="4" y="106"/>
                </a:cxn>
                <a:cxn ang="0">
                  <a:pos x="0" y="224"/>
                </a:cxn>
                <a:cxn ang="0">
                  <a:pos x="0" y="299"/>
                </a:cxn>
                <a:cxn ang="0">
                  <a:pos x="19" y="409"/>
                </a:cxn>
                <a:cxn ang="0">
                  <a:pos x="42" y="474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4" y="106"/>
                  </a:lnTo>
                  <a:lnTo>
                    <a:pt x="0" y="14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99"/>
                  </a:lnTo>
                  <a:lnTo>
                    <a:pt x="11" y="371"/>
                  </a:lnTo>
                  <a:lnTo>
                    <a:pt x="19" y="409"/>
                  </a:lnTo>
                  <a:lnTo>
                    <a:pt x="30" y="443"/>
                  </a:lnTo>
                  <a:lnTo>
                    <a:pt x="42" y="474"/>
                  </a:lnTo>
                  <a:lnTo>
                    <a:pt x="57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1445" y="3724"/>
              <a:ext cx="368" cy="378"/>
            </a:xfrm>
            <a:custGeom>
              <a:avLst/>
              <a:gdLst/>
              <a:ahLst/>
              <a:cxnLst>
                <a:cxn ang="0">
                  <a:pos x="354" y="163"/>
                </a:cxn>
                <a:cxn ang="0">
                  <a:pos x="354" y="163"/>
                </a:cxn>
                <a:cxn ang="0">
                  <a:pos x="354" y="163"/>
                </a:cxn>
                <a:cxn ang="0">
                  <a:pos x="354" y="160"/>
                </a:cxn>
                <a:cxn ang="0">
                  <a:pos x="354" y="160"/>
                </a:cxn>
                <a:cxn ang="0">
                  <a:pos x="358" y="0"/>
                </a:cxn>
                <a:cxn ang="0">
                  <a:pos x="358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61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4" y="194"/>
                </a:cxn>
                <a:cxn ang="0">
                  <a:pos x="15" y="258"/>
                </a:cxn>
                <a:cxn ang="0">
                  <a:pos x="30" y="319"/>
                </a:cxn>
                <a:cxn ang="0">
                  <a:pos x="57" y="379"/>
                </a:cxn>
                <a:cxn ang="0">
                  <a:pos x="57" y="379"/>
                </a:cxn>
                <a:cxn ang="0">
                  <a:pos x="350" y="376"/>
                </a:cxn>
                <a:cxn ang="0">
                  <a:pos x="350" y="376"/>
                </a:cxn>
                <a:cxn ang="0">
                  <a:pos x="354" y="163"/>
                </a:cxn>
                <a:cxn ang="0">
                  <a:pos x="354" y="163"/>
                </a:cxn>
              </a:cxnLst>
              <a:rect l="0" t="0" r="r" b="b"/>
              <a:pathLst>
                <a:path w="358" h="379">
                  <a:moveTo>
                    <a:pt x="354" y="163"/>
                  </a:moveTo>
                  <a:lnTo>
                    <a:pt x="354" y="163"/>
                  </a:lnTo>
                  <a:lnTo>
                    <a:pt x="354" y="163"/>
                  </a:lnTo>
                  <a:lnTo>
                    <a:pt x="354" y="160"/>
                  </a:lnTo>
                  <a:lnTo>
                    <a:pt x="354" y="16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4" y="6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4" y="194"/>
                  </a:lnTo>
                  <a:lnTo>
                    <a:pt x="15" y="258"/>
                  </a:lnTo>
                  <a:lnTo>
                    <a:pt x="30" y="319"/>
                  </a:lnTo>
                  <a:lnTo>
                    <a:pt x="57" y="379"/>
                  </a:lnTo>
                  <a:lnTo>
                    <a:pt x="57" y="379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4" y="163"/>
                  </a:lnTo>
                  <a:lnTo>
                    <a:pt x="354" y="16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1842" y="3694"/>
              <a:ext cx="383" cy="25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30" y="3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132" y="0"/>
                </a:cxn>
                <a:cxn ang="0">
                  <a:pos x="181" y="4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271" y="15"/>
                </a:cxn>
                <a:cxn ang="0">
                  <a:pos x="309" y="3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77" y="156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58" y="231"/>
                </a:cxn>
                <a:cxn ang="0">
                  <a:pos x="346" y="224"/>
                </a:cxn>
                <a:cxn ang="0">
                  <a:pos x="335" y="220"/>
                </a:cxn>
                <a:cxn ang="0">
                  <a:pos x="335" y="220"/>
                </a:cxn>
                <a:cxn ang="0">
                  <a:pos x="328" y="209"/>
                </a:cxn>
                <a:cxn ang="0">
                  <a:pos x="324" y="190"/>
                </a:cxn>
                <a:cxn ang="0">
                  <a:pos x="309" y="140"/>
                </a:cxn>
                <a:cxn ang="0">
                  <a:pos x="305" y="129"/>
                </a:cxn>
                <a:cxn ang="0">
                  <a:pos x="218" y="118"/>
                </a:cxn>
                <a:cxn ang="0">
                  <a:pos x="215" y="129"/>
                </a:cxn>
                <a:cxn ang="0">
                  <a:pos x="215" y="129"/>
                </a:cxn>
                <a:cxn ang="0">
                  <a:pos x="207" y="144"/>
                </a:cxn>
                <a:cxn ang="0">
                  <a:pos x="181" y="178"/>
                </a:cxn>
                <a:cxn ang="0">
                  <a:pos x="166" y="201"/>
                </a:cxn>
                <a:cxn ang="0">
                  <a:pos x="143" y="220"/>
                </a:cxn>
                <a:cxn ang="0">
                  <a:pos x="121" y="235"/>
                </a:cxn>
                <a:cxn ang="0">
                  <a:pos x="90" y="250"/>
                </a:cxn>
                <a:cxn ang="0">
                  <a:pos x="90" y="250"/>
                </a:cxn>
                <a:cxn ang="0">
                  <a:pos x="75" y="250"/>
                </a:cxn>
                <a:cxn ang="0">
                  <a:pos x="49" y="246"/>
                </a:cxn>
                <a:cxn ang="0">
                  <a:pos x="34" y="239"/>
                </a:cxn>
                <a:cxn ang="0">
                  <a:pos x="19" y="231"/>
                </a:cxn>
                <a:cxn ang="0">
                  <a:pos x="8" y="216"/>
                </a:cxn>
                <a:cxn ang="0">
                  <a:pos x="0" y="197"/>
                </a:cxn>
                <a:cxn ang="0">
                  <a:pos x="0" y="46"/>
                </a:cxn>
              </a:cxnLst>
              <a:rect l="0" t="0" r="r" b="b"/>
              <a:pathLst>
                <a:path w="384" h="250">
                  <a:moveTo>
                    <a:pt x="0" y="46"/>
                  </a:moveTo>
                  <a:lnTo>
                    <a:pt x="0" y="46"/>
                  </a:lnTo>
                  <a:lnTo>
                    <a:pt x="30" y="3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132" y="0"/>
                  </a:lnTo>
                  <a:lnTo>
                    <a:pt x="181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71" y="15"/>
                  </a:lnTo>
                  <a:lnTo>
                    <a:pt x="309" y="34"/>
                  </a:lnTo>
                  <a:lnTo>
                    <a:pt x="369" y="72"/>
                  </a:lnTo>
                  <a:lnTo>
                    <a:pt x="369" y="72"/>
                  </a:lnTo>
                  <a:lnTo>
                    <a:pt x="377" y="156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58" y="231"/>
                  </a:lnTo>
                  <a:lnTo>
                    <a:pt x="346" y="224"/>
                  </a:lnTo>
                  <a:lnTo>
                    <a:pt x="335" y="220"/>
                  </a:lnTo>
                  <a:lnTo>
                    <a:pt x="335" y="220"/>
                  </a:lnTo>
                  <a:lnTo>
                    <a:pt x="328" y="209"/>
                  </a:lnTo>
                  <a:lnTo>
                    <a:pt x="324" y="190"/>
                  </a:lnTo>
                  <a:lnTo>
                    <a:pt x="309" y="140"/>
                  </a:lnTo>
                  <a:lnTo>
                    <a:pt x="305" y="129"/>
                  </a:lnTo>
                  <a:lnTo>
                    <a:pt x="218" y="118"/>
                  </a:lnTo>
                  <a:lnTo>
                    <a:pt x="215" y="129"/>
                  </a:lnTo>
                  <a:lnTo>
                    <a:pt x="215" y="129"/>
                  </a:lnTo>
                  <a:lnTo>
                    <a:pt x="207" y="144"/>
                  </a:lnTo>
                  <a:lnTo>
                    <a:pt x="181" y="178"/>
                  </a:lnTo>
                  <a:lnTo>
                    <a:pt x="166" y="201"/>
                  </a:lnTo>
                  <a:lnTo>
                    <a:pt x="143" y="220"/>
                  </a:lnTo>
                  <a:lnTo>
                    <a:pt x="121" y="235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75" y="250"/>
                  </a:lnTo>
                  <a:lnTo>
                    <a:pt x="49" y="246"/>
                  </a:lnTo>
                  <a:lnTo>
                    <a:pt x="34" y="239"/>
                  </a:lnTo>
                  <a:lnTo>
                    <a:pt x="19" y="231"/>
                  </a:lnTo>
                  <a:lnTo>
                    <a:pt x="8" y="216"/>
                  </a:lnTo>
                  <a:lnTo>
                    <a:pt x="0" y="197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5" name="Freeform 16"/>
            <p:cNvSpPr>
              <a:spLocks noChangeAspect="1" noEditPoints="1"/>
            </p:cNvSpPr>
            <p:nvPr/>
          </p:nvSpPr>
          <p:spPr bwMode="auto">
            <a:xfrm>
              <a:off x="1842" y="3694"/>
              <a:ext cx="383" cy="231"/>
            </a:xfrm>
            <a:custGeom>
              <a:avLst/>
              <a:gdLst/>
              <a:ahLst/>
              <a:cxnLst>
                <a:cxn ang="0">
                  <a:pos x="203" y="144"/>
                </a:cxn>
                <a:cxn ang="0">
                  <a:pos x="203" y="144"/>
                </a:cxn>
                <a:cxn ang="0">
                  <a:pos x="200" y="152"/>
                </a:cxn>
                <a:cxn ang="0">
                  <a:pos x="185" y="178"/>
                </a:cxn>
                <a:cxn ang="0">
                  <a:pos x="185" y="178"/>
                </a:cxn>
                <a:cxn ang="0">
                  <a:pos x="203" y="152"/>
                </a:cxn>
                <a:cxn ang="0">
                  <a:pos x="211" y="133"/>
                </a:cxn>
                <a:cxn ang="0">
                  <a:pos x="207" y="133"/>
                </a:cxn>
                <a:cxn ang="0">
                  <a:pos x="203" y="14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09" y="34"/>
                </a:cxn>
                <a:cxn ang="0">
                  <a:pos x="271" y="15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181" y="4"/>
                </a:cxn>
                <a:cxn ang="0">
                  <a:pos x="132" y="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30" y="30"/>
                </a:cxn>
                <a:cxn ang="0">
                  <a:pos x="0" y="4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4" y="46"/>
                </a:cxn>
                <a:cxn ang="0">
                  <a:pos x="79" y="19"/>
                </a:cxn>
                <a:cxn ang="0">
                  <a:pos x="79" y="19"/>
                </a:cxn>
                <a:cxn ang="0">
                  <a:pos x="128" y="15"/>
                </a:cxn>
                <a:cxn ang="0">
                  <a:pos x="177" y="15"/>
                </a:cxn>
                <a:cxn ang="0">
                  <a:pos x="234" y="19"/>
                </a:cxn>
                <a:cxn ang="0">
                  <a:pos x="234" y="19"/>
                </a:cxn>
                <a:cxn ang="0">
                  <a:pos x="264" y="30"/>
                </a:cxn>
                <a:cxn ang="0">
                  <a:pos x="298" y="49"/>
                </a:cxn>
                <a:cxn ang="0">
                  <a:pos x="358" y="87"/>
                </a:cxn>
                <a:cxn ang="0">
                  <a:pos x="358" y="87"/>
                </a:cxn>
                <a:cxn ang="0">
                  <a:pos x="373" y="231"/>
                </a:cxn>
                <a:cxn ang="0">
                  <a:pos x="373" y="231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77" y="156"/>
                </a:cxn>
                <a:cxn ang="0">
                  <a:pos x="369" y="72"/>
                </a:cxn>
                <a:cxn ang="0">
                  <a:pos x="369" y="72"/>
                </a:cxn>
              </a:cxnLst>
              <a:rect l="0" t="0" r="r" b="b"/>
              <a:pathLst>
                <a:path w="384" h="231">
                  <a:moveTo>
                    <a:pt x="203" y="144"/>
                  </a:moveTo>
                  <a:lnTo>
                    <a:pt x="203" y="144"/>
                  </a:lnTo>
                  <a:lnTo>
                    <a:pt x="200" y="152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203" y="152"/>
                  </a:lnTo>
                  <a:lnTo>
                    <a:pt x="211" y="133"/>
                  </a:lnTo>
                  <a:lnTo>
                    <a:pt x="207" y="133"/>
                  </a:lnTo>
                  <a:lnTo>
                    <a:pt x="203" y="144"/>
                  </a:lnTo>
                  <a:close/>
                  <a:moveTo>
                    <a:pt x="369" y="72"/>
                  </a:moveTo>
                  <a:lnTo>
                    <a:pt x="369" y="72"/>
                  </a:lnTo>
                  <a:lnTo>
                    <a:pt x="309" y="34"/>
                  </a:lnTo>
                  <a:lnTo>
                    <a:pt x="271" y="15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181" y="4"/>
                  </a:lnTo>
                  <a:lnTo>
                    <a:pt x="132" y="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30" y="30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4" y="46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128" y="15"/>
                  </a:lnTo>
                  <a:lnTo>
                    <a:pt x="177" y="15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64" y="30"/>
                  </a:lnTo>
                  <a:lnTo>
                    <a:pt x="298" y="49"/>
                  </a:lnTo>
                  <a:lnTo>
                    <a:pt x="358" y="87"/>
                  </a:lnTo>
                  <a:lnTo>
                    <a:pt x="358" y="87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77" y="156"/>
                  </a:lnTo>
                  <a:lnTo>
                    <a:pt x="369" y="72"/>
                  </a:lnTo>
                  <a:lnTo>
                    <a:pt x="369" y="72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102" y="3846"/>
              <a:ext cx="34" cy="41"/>
            </a:xfrm>
            <a:custGeom>
              <a:avLst/>
              <a:gdLst/>
              <a:ahLst/>
              <a:cxnLst>
                <a:cxn ang="0">
                  <a:pos x="34" y="41"/>
                </a:cxn>
                <a:cxn ang="0">
                  <a:pos x="11" y="34"/>
                </a:cxn>
                <a:cxn ang="0">
                  <a:pos x="11" y="34"/>
                </a:cxn>
                <a:cxn ang="0">
                  <a:pos x="4" y="2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34" y="41"/>
                </a:cxn>
                <a:cxn ang="0">
                  <a:pos x="34" y="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4" y="2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4" y="41"/>
                  </a:lnTo>
                  <a:lnTo>
                    <a:pt x="34" y="41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1835" y="3846"/>
              <a:ext cx="267" cy="239"/>
            </a:xfrm>
            <a:custGeom>
              <a:avLst/>
              <a:gdLst/>
              <a:ahLst/>
              <a:cxnLst>
                <a:cxn ang="0">
                  <a:pos x="203" y="216"/>
                </a:cxn>
                <a:cxn ang="0">
                  <a:pos x="203" y="216"/>
                </a:cxn>
                <a:cxn ang="0">
                  <a:pos x="154" y="220"/>
                </a:cxn>
                <a:cxn ang="0">
                  <a:pos x="116" y="227"/>
                </a:cxn>
                <a:cxn ang="0">
                  <a:pos x="116" y="227"/>
                </a:cxn>
                <a:cxn ang="0">
                  <a:pos x="82" y="235"/>
                </a:cxn>
                <a:cxn ang="0">
                  <a:pos x="56" y="238"/>
                </a:cxn>
                <a:cxn ang="0">
                  <a:pos x="41" y="235"/>
                </a:cxn>
                <a:cxn ang="0">
                  <a:pos x="26" y="231"/>
                </a:cxn>
                <a:cxn ang="0">
                  <a:pos x="15" y="227"/>
                </a:cxn>
                <a:cxn ang="0">
                  <a:pos x="0" y="216"/>
                </a:cxn>
                <a:cxn ang="0">
                  <a:pos x="3" y="94"/>
                </a:cxn>
                <a:cxn ang="0">
                  <a:pos x="3" y="94"/>
                </a:cxn>
                <a:cxn ang="0">
                  <a:pos x="15" y="106"/>
                </a:cxn>
                <a:cxn ang="0">
                  <a:pos x="26" y="113"/>
                </a:cxn>
                <a:cxn ang="0">
                  <a:pos x="56" y="125"/>
                </a:cxn>
                <a:cxn ang="0">
                  <a:pos x="79" y="129"/>
                </a:cxn>
                <a:cxn ang="0">
                  <a:pos x="101" y="129"/>
                </a:cxn>
                <a:cxn ang="0">
                  <a:pos x="105" y="129"/>
                </a:cxn>
                <a:cxn ang="0">
                  <a:pos x="105" y="125"/>
                </a:cxn>
                <a:cxn ang="0">
                  <a:pos x="105" y="125"/>
                </a:cxn>
                <a:cxn ang="0">
                  <a:pos x="131" y="117"/>
                </a:cxn>
                <a:cxn ang="0">
                  <a:pos x="158" y="102"/>
                </a:cxn>
                <a:cxn ang="0">
                  <a:pos x="180" y="83"/>
                </a:cxn>
                <a:cxn ang="0">
                  <a:pos x="199" y="64"/>
                </a:cxn>
                <a:cxn ang="0">
                  <a:pos x="225" y="26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52" y="0"/>
                </a:cxn>
                <a:cxn ang="0">
                  <a:pos x="252" y="0"/>
                </a:cxn>
                <a:cxn ang="0">
                  <a:pos x="248" y="15"/>
                </a:cxn>
                <a:cxn ang="0">
                  <a:pos x="248" y="26"/>
                </a:cxn>
                <a:cxn ang="0">
                  <a:pos x="256" y="41"/>
                </a:cxn>
                <a:cxn ang="0">
                  <a:pos x="256" y="41"/>
                </a:cxn>
                <a:cxn ang="0">
                  <a:pos x="241" y="60"/>
                </a:cxn>
                <a:cxn ang="0">
                  <a:pos x="237" y="76"/>
                </a:cxn>
                <a:cxn ang="0">
                  <a:pos x="241" y="83"/>
                </a:cxn>
                <a:cxn ang="0">
                  <a:pos x="244" y="94"/>
                </a:cxn>
                <a:cxn ang="0">
                  <a:pos x="244" y="94"/>
                </a:cxn>
                <a:cxn ang="0">
                  <a:pos x="244" y="102"/>
                </a:cxn>
                <a:cxn ang="0">
                  <a:pos x="244" y="102"/>
                </a:cxn>
                <a:cxn ang="0">
                  <a:pos x="237" y="110"/>
                </a:cxn>
                <a:cxn ang="0">
                  <a:pos x="222" y="125"/>
                </a:cxn>
                <a:cxn ang="0">
                  <a:pos x="218" y="136"/>
                </a:cxn>
                <a:cxn ang="0">
                  <a:pos x="218" y="148"/>
                </a:cxn>
                <a:cxn ang="0">
                  <a:pos x="218" y="159"/>
                </a:cxn>
                <a:cxn ang="0">
                  <a:pos x="222" y="170"/>
                </a:cxn>
                <a:cxn ang="0">
                  <a:pos x="267" y="220"/>
                </a:cxn>
                <a:cxn ang="0">
                  <a:pos x="267" y="220"/>
                </a:cxn>
                <a:cxn ang="0">
                  <a:pos x="203" y="216"/>
                </a:cxn>
                <a:cxn ang="0">
                  <a:pos x="203" y="216"/>
                </a:cxn>
              </a:cxnLst>
              <a:rect l="0" t="0" r="r" b="b"/>
              <a:pathLst>
                <a:path w="267" h="238">
                  <a:moveTo>
                    <a:pt x="203" y="216"/>
                  </a:moveTo>
                  <a:lnTo>
                    <a:pt x="203" y="216"/>
                  </a:lnTo>
                  <a:lnTo>
                    <a:pt x="154" y="220"/>
                  </a:lnTo>
                  <a:lnTo>
                    <a:pt x="116" y="227"/>
                  </a:lnTo>
                  <a:lnTo>
                    <a:pt x="116" y="227"/>
                  </a:lnTo>
                  <a:lnTo>
                    <a:pt x="82" y="235"/>
                  </a:lnTo>
                  <a:lnTo>
                    <a:pt x="56" y="238"/>
                  </a:lnTo>
                  <a:lnTo>
                    <a:pt x="41" y="235"/>
                  </a:lnTo>
                  <a:lnTo>
                    <a:pt x="26" y="231"/>
                  </a:lnTo>
                  <a:lnTo>
                    <a:pt x="15" y="227"/>
                  </a:lnTo>
                  <a:lnTo>
                    <a:pt x="0" y="216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5" y="106"/>
                  </a:lnTo>
                  <a:lnTo>
                    <a:pt x="26" y="113"/>
                  </a:lnTo>
                  <a:lnTo>
                    <a:pt x="56" y="125"/>
                  </a:lnTo>
                  <a:lnTo>
                    <a:pt x="79" y="129"/>
                  </a:lnTo>
                  <a:lnTo>
                    <a:pt x="101" y="129"/>
                  </a:lnTo>
                  <a:lnTo>
                    <a:pt x="105" y="129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31" y="117"/>
                  </a:lnTo>
                  <a:lnTo>
                    <a:pt x="158" y="102"/>
                  </a:lnTo>
                  <a:lnTo>
                    <a:pt x="180" y="83"/>
                  </a:lnTo>
                  <a:lnTo>
                    <a:pt x="199" y="64"/>
                  </a:lnTo>
                  <a:lnTo>
                    <a:pt x="225" y="26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8" y="15"/>
                  </a:lnTo>
                  <a:lnTo>
                    <a:pt x="248" y="26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41" y="60"/>
                  </a:lnTo>
                  <a:lnTo>
                    <a:pt x="237" y="76"/>
                  </a:lnTo>
                  <a:lnTo>
                    <a:pt x="241" y="83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37" y="110"/>
                  </a:lnTo>
                  <a:lnTo>
                    <a:pt x="222" y="125"/>
                  </a:lnTo>
                  <a:lnTo>
                    <a:pt x="218" y="136"/>
                  </a:lnTo>
                  <a:lnTo>
                    <a:pt x="218" y="148"/>
                  </a:lnTo>
                  <a:lnTo>
                    <a:pt x="218" y="159"/>
                  </a:lnTo>
                  <a:lnTo>
                    <a:pt x="222" y="170"/>
                  </a:lnTo>
                  <a:lnTo>
                    <a:pt x="267" y="220"/>
                  </a:lnTo>
                  <a:lnTo>
                    <a:pt x="267" y="220"/>
                  </a:lnTo>
                  <a:lnTo>
                    <a:pt x="203" y="216"/>
                  </a:lnTo>
                  <a:lnTo>
                    <a:pt x="203" y="21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" name="Freeform 19"/>
            <p:cNvSpPr>
              <a:spLocks noChangeAspect="1"/>
            </p:cNvSpPr>
            <p:nvPr/>
          </p:nvSpPr>
          <p:spPr bwMode="auto">
            <a:xfrm>
              <a:off x="2083" y="3971"/>
              <a:ext cx="169" cy="125"/>
            </a:xfrm>
            <a:custGeom>
              <a:avLst/>
              <a:gdLst/>
              <a:ahLst/>
              <a:cxnLst>
                <a:cxn ang="0">
                  <a:pos x="166" y="79"/>
                </a:cxn>
                <a:cxn ang="0">
                  <a:pos x="166" y="79"/>
                </a:cxn>
                <a:cxn ang="0">
                  <a:pos x="166" y="83"/>
                </a:cxn>
                <a:cxn ang="0">
                  <a:pos x="136" y="121"/>
                </a:cxn>
                <a:cxn ang="0">
                  <a:pos x="136" y="121"/>
                </a:cxn>
                <a:cxn ang="0">
                  <a:pos x="128" y="125"/>
                </a:cxn>
                <a:cxn ang="0">
                  <a:pos x="128" y="125"/>
                </a:cxn>
                <a:cxn ang="0">
                  <a:pos x="72" y="117"/>
                </a:cxn>
                <a:cxn ang="0">
                  <a:pos x="72" y="117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4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5" y="26"/>
                </a:cxn>
                <a:cxn ang="0">
                  <a:pos x="90" y="57"/>
                </a:cxn>
                <a:cxn ang="0">
                  <a:pos x="90" y="57"/>
                </a:cxn>
                <a:cxn ang="0">
                  <a:pos x="94" y="57"/>
                </a:cxn>
                <a:cxn ang="0">
                  <a:pos x="94" y="57"/>
                </a:cxn>
                <a:cxn ang="0">
                  <a:pos x="162" y="60"/>
                </a:cxn>
                <a:cxn ang="0">
                  <a:pos x="162" y="60"/>
                </a:cxn>
                <a:cxn ang="0">
                  <a:pos x="169" y="72"/>
                </a:cxn>
                <a:cxn ang="0">
                  <a:pos x="169" y="72"/>
                </a:cxn>
                <a:cxn ang="0">
                  <a:pos x="166" y="79"/>
                </a:cxn>
                <a:cxn ang="0">
                  <a:pos x="166" y="79"/>
                </a:cxn>
              </a:cxnLst>
              <a:rect l="0" t="0" r="r" b="b"/>
              <a:pathLst>
                <a:path w="169" h="125">
                  <a:moveTo>
                    <a:pt x="166" y="79"/>
                  </a:moveTo>
                  <a:lnTo>
                    <a:pt x="166" y="79"/>
                  </a:lnTo>
                  <a:lnTo>
                    <a:pt x="166" y="83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" y="15"/>
                  </a:lnTo>
                  <a:lnTo>
                    <a:pt x="8" y="0"/>
                  </a:lnTo>
                  <a:lnTo>
                    <a:pt x="8" y="0"/>
                  </a:lnTo>
                  <a:lnTo>
                    <a:pt x="45" y="26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66" y="79"/>
                  </a:lnTo>
                  <a:lnTo>
                    <a:pt x="166" y="79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2102" y="3903"/>
              <a:ext cx="214" cy="106"/>
            </a:xfrm>
            <a:custGeom>
              <a:avLst/>
              <a:gdLst/>
              <a:ahLst/>
              <a:cxnLst>
                <a:cxn ang="0">
                  <a:pos x="215" y="37"/>
                </a:cxn>
                <a:cxn ang="0">
                  <a:pos x="215" y="37"/>
                </a:cxn>
                <a:cxn ang="0">
                  <a:pos x="203" y="64"/>
                </a:cxn>
                <a:cxn ang="0">
                  <a:pos x="188" y="98"/>
                </a:cxn>
                <a:cxn ang="0">
                  <a:pos x="188" y="98"/>
                </a:cxn>
                <a:cxn ang="0">
                  <a:pos x="181" y="102"/>
                </a:cxn>
                <a:cxn ang="0">
                  <a:pos x="177" y="106"/>
                </a:cxn>
                <a:cxn ang="0">
                  <a:pos x="177" y="106"/>
                </a:cxn>
                <a:cxn ang="0">
                  <a:pos x="120" y="106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30" y="6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71" y="45"/>
                </a:cxn>
                <a:cxn ang="0">
                  <a:pos x="94" y="53"/>
                </a:cxn>
                <a:cxn ang="0">
                  <a:pos x="120" y="53"/>
                </a:cxn>
                <a:cxn ang="0">
                  <a:pos x="143" y="53"/>
                </a:cxn>
                <a:cxn ang="0">
                  <a:pos x="158" y="49"/>
                </a:cxn>
                <a:cxn ang="0">
                  <a:pos x="158" y="34"/>
                </a:cxn>
                <a:cxn ang="0">
                  <a:pos x="158" y="34"/>
                </a:cxn>
                <a:cxn ang="0">
                  <a:pos x="154" y="19"/>
                </a:cxn>
                <a:cxn ang="0">
                  <a:pos x="192" y="7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34"/>
                </a:cxn>
                <a:cxn ang="0">
                  <a:pos x="215" y="34"/>
                </a:cxn>
                <a:cxn ang="0">
                  <a:pos x="215" y="37"/>
                </a:cxn>
                <a:cxn ang="0">
                  <a:pos x="215" y="37"/>
                </a:cxn>
              </a:cxnLst>
              <a:rect l="0" t="0" r="r" b="b"/>
              <a:pathLst>
                <a:path w="215" h="106">
                  <a:moveTo>
                    <a:pt x="215" y="37"/>
                  </a:moveTo>
                  <a:lnTo>
                    <a:pt x="215" y="37"/>
                  </a:lnTo>
                  <a:lnTo>
                    <a:pt x="203" y="64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1" y="102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20" y="106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30" y="6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7" y="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71" y="45"/>
                  </a:lnTo>
                  <a:lnTo>
                    <a:pt x="94" y="53"/>
                  </a:lnTo>
                  <a:lnTo>
                    <a:pt x="120" y="53"/>
                  </a:lnTo>
                  <a:lnTo>
                    <a:pt x="143" y="53"/>
                  </a:lnTo>
                  <a:lnTo>
                    <a:pt x="158" y="49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4" y="19"/>
                  </a:lnTo>
                  <a:lnTo>
                    <a:pt x="192" y="7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34"/>
                  </a:lnTo>
                  <a:lnTo>
                    <a:pt x="215" y="34"/>
                  </a:lnTo>
                  <a:lnTo>
                    <a:pt x="215" y="37"/>
                  </a:lnTo>
                  <a:lnTo>
                    <a:pt x="215" y="3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0" name="Freeform 21"/>
            <p:cNvSpPr>
              <a:spLocks noChangeAspect="1"/>
            </p:cNvSpPr>
            <p:nvPr/>
          </p:nvSpPr>
          <p:spPr bwMode="auto">
            <a:xfrm>
              <a:off x="2241" y="3766"/>
              <a:ext cx="113" cy="133"/>
            </a:xfrm>
            <a:custGeom>
              <a:avLst/>
              <a:gdLst/>
              <a:ahLst/>
              <a:cxnLst>
                <a:cxn ang="0">
                  <a:pos x="109" y="27"/>
                </a:cxn>
                <a:cxn ang="0">
                  <a:pos x="109" y="27"/>
                </a:cxn>
                <a:cxn ang="0">
                  <a:pos x="109" y="30"/>
                </a:cxn>
                <a:cxn ang="0">
                  <a:pos x="113" y="38"/>
                </a:cxn>
                <a:cxn ang="0">
                  <a:pos x="113" y="38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06" y="91"/>
                </a:cxn>
                <a:cxn ang="0">
                  <a:pos x="106" y="91"/>
                </a:cxn>
                <a:cxn ang="0">
                  <a:pos x="102" y="99"/>
                </a:cxn>
                <a:cxn ang="0">
                  <a:pos x="94" y="106"/>
                </a:cxn>
                <a:cxn ang="0">
                  <a:pos x="94" y="106"/>
                </a:cxn>
                <a:cxn ang="0">
                  <a:pos x="15" y="133"/>
                </a:cxn>
                <a:cxn ang="0">
                  <a:pos x="15" y="133"/>
                </a:cxn>
                <a:cxn ang="0">
                  <a:pos x="4" y="49"/>
                </a:cxn>
                <a:cxn ang="0">
                  <a:pos x="53" y="34"/>
                </a:cxn>
                <a:cxn ang="0">
                  <a:pos x="45" y="27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109" y="27"/>
                </a:cxn>
                <a:cxn ang="0">
                  <a:pos x="109" y="27"/>
                </a:cxn>
              </a:cxnLst>
              <a:rect l="0" t="0" r="r" b="b"/>
              <a:pathLst>
                <a:path w="113" h="133">
                  <a:moveTo>
                    <a:pt x="109" y="27"/>
                  </a:moveTo>
                  <a:lnTo>
                    <a:pt x="109" y="27"/>
                  </a:lnTo>
                  <a:lnTo>
                    <a:pt x="109" y="30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2" y="99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4" y="49"/>
                  </a:lnTo>
                  <a:lnTo>
                    <a:pt x="53" y="34"/>
                  </a:lnTo>
                  <a:lnTo>
                    <a:pt x="45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109" y="27"/>
                  </a:lnTo>
                  <a:lnTo>
                    <a:pt x="109" y="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2004" y="3657"/>
              <a:ext cx="508" cy="87"/>
            </a:xfrm>
            <a:custGeom>
              <a:avLst/>
              <a:gdLst/>
              <a:ahLst/>
              <a:cxnLst>
                <a:cxn ang="0">
                  <a:pos x="486" y="65"/>
                </a:cxn>
                <a:cxn ang="0">
                  <a:pos x="486" y="65"/>
                </a:cxn>
                <a:cxn ang="0">
                  <a:pos x="282" y="80"/>
                </a:cxn>
                <a:cxn ang="0">
                  <a:pos x="226" y="87"/>
                </a:cxn>
                <a:cxn ang="0">
                  <a:pos x="226" y="87"/>
                </a:cxn>
                <a:cxn ang="0">
                  <a:pos x="169" y="49"/>
                </a:cxn>
                <a:cxn ang="0">
                  <a:pos x="124" y="27"/>
                </a:cxn>
                <a:cxn ang="0">
                  <a:pos x="105" y="19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87" y="12"/>
                </a:cxn>
                <a:cxn ang="0">
                  <a:pos x="87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77" y="0"/>
                </a:cxn>
                <a:cxn ang="0">
                  <a:pos x="320" y="0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497" y="12"/>
                </a:cxn>
                <a:cxn ang="0">
                  <a:pos x="505" y="15"/>
                </a:cxn>
                <a:cxn ang="0">
                  <a:pos x="508" y="27"/>
                </a:cxn>
                <a:cxn ang="0">
                  <a:pos x="508" y="34"/>
                </a:cxn>
                <a:cxn ang="0">
                  <a:pos x="508" y="34"/>
                </a:cxn>
                <a:cxn ang="0">
                  <a:pos x="508" y="38"/>
                </a:cxn>
                <a:cxn ang="0">
                  <a:pos x="508" y="38"/>
                </a:cxn>
                <a:cxn ang="0">
                  <a:pos x="508" y="46"/>
                </a:cxn>
                <a:cxn ang="0">
                  <a:pos x="505" y="53"/>
                </a:cxn>
                <a:cxn ang="0">
                  <a:pos x="497" y="61"/>
                </a:cxn>
                <a:cxn ang="0">
                  <a:pos x="486" y="65"/>
                </a:cxn>
                <a:cxn ang="0">
                  <a:pos x="486" y="65"/>
                </a:cxn>
              </a:cxnLst>
              <a:rect l="0" t="0" r="r" b="b"/>
              <a:pathLst>
                <a:path w="508" h="87">
                  <a:moveTo>
                    <a:pt x="486" y="65"/>
                  </a:moveTo>
                  <a:lnTo>
                    <a:pt x="486" y="65"/>
                  </a:lnTo>
                  <a:lnTo>
                    <a:pt x="282" y="80"/>
                  </a:lnTo>
                  <a:lnTo>
                    <a:pt x="226" y="87"/>
                  </a:lnTo>
                  <a:lnTo>
                    <a:pt x="226" y="87"/>
                  </a:lnTo>
                  <a:lnTo>
                    <a:pt x="169" y="49"/>
                  </a:lnTo>
                  <a:lnTo>
                    <a:pt x="124" y="27"/>
                  </a:lnTo>
                  <a:lnTo>
                    <a:pt x="105" y="19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77" y="0"/>
                  </a:lnTo>
                  <a:lnTo>
                    <a:pt x="320" y="0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497" y="12"/>
                  </a:lnTo>
                  <a:lnTo>
                    <a:pt x="505" y="15"/>
                  </a:lnTo>
                  <a:lnTo>
                    <a:pt x="508" y="27"/>
                  </a:lnTo>
                  <a:lnTo>
                    <a:pt x="508" y="34"/>
                  </a:lnTo>
                  <a:lnTo>
                    <a:pt x="508" y="34"/>
                  </a:lnTo>
                  <a:lnTo>
                    <a:pt x="508" y="38"/>
                  </a:lnTo>
                  <a:lnTo>
                    <a:pt x="508" y="38"/>
                  </a:lnTo>
                  <a:lnTo>
                    <a:pt x="508" y="46"/>
                  </a:lnTo>
                  <a:lnTo>
                    <a:pt x="505" y="53"/>
                  </a:lnTo>
                  <a:lnTo>
                    <a:pt x="497" y="61"/>
                  </a:lnTo>
                  <a:lnTo>
                    <a:pt x="486" y="65"/>
                  </a:lnTo>
                  <a:lnTo>
                    <a:pt x="486" y="6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2004" y="3657"/>
              <a:ext cx="508" cy="23"/>
            </a:xfrm>
            <a:custGeom>
              <a:avLst/>
              <a:gdLst/>
              <a:ahLst/>
              <a:cxnLst>
                <a:cxn ang="0">
                  <a:pos x="87" y="15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94" y="15"/>
                </a:cxn>
                <a:cxn ang="0">
                  <a:pos x="94" y="15"/>
                </a:cxn>
                <a:cxn ang="0">
                  <a:pos x="267" y="15"/>
                </a:cxn>
                <a:cxn ang="0">
                  <a:pos x="380" y="19"/>
                </a:cxn>
                <a:cxn ang="0">
                  <a:pos x="505" y="23"/>
                </a:cxn>
                <a:cxn ang="0">
                  <a:pos x="505" y="23"/>
                </a:cxn>
                <a:cxn ang="0">
                  <a:pos x="508" y="23"/>
                </a:cxn>
                <a:cxn ang="0">
                  <a:pos x="508" y="23"/>
                </a:cxn>
                <a:cxn ang="0">
                  <a:pos x="501" y="12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320" y="0"/>
                </a:cxn>
                <a:cxn ang="0">
                  <a:pos x="17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7" y="12"/>
                </a:cxn>
                <a:cxn ang="0">
                  <a:pos x="87" y="15"/>
                </a:cxn>
              </a:cxnLst>
              <a:rect l="0" t="0" r="r" b="b"/>
              <a:pathLst>
                <a:path w="508" h="23">
                  <a:moveTo>
                    <a:pt x="87" y="15"/>
                  </a:moveTo>
                  <a:lnTo>
                    <a:pt x="87" y="15"/>
                  </a:lnTo>
                  <a:lnTo>
                    <a:pt x="87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267" y="15"/>
                  </a:lnTo>
                  <a:lnTo>
                    <a:pt x="380" y="19"/>
                  </a:lnTo>
                  <a:lnTo>
                    <a:pt x="505" y="23"/>
                  </a:lnTo>
                  <a:lnTo>
                    <a:pt x="505" y="23"/>
                  </a:lnTo>
                  <a:lnTo>
                    <a:pt x="508" y="23"/>
                  </a:lnTo>
                  <a:lnTo>
                    <a:pt x="508" y="23"/>
                  </a:lnTo>
                  <a:lnTo>
                    <a:pt x="501" y="12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320" y="0"/>
                  </a:lnTo>
                  <a:lnTo>
                    <a:pt x="17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87" y="12"/>
                  </a:lnTo>
                  <a:lnTo>
                    <a:pt x="87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3" name="Freeform 24"/>
            <p:cNvSpPr>
              <a:spLocks noChangeAspect="1"/>
            </p:cNvSpPr>
            <p:nvPr/>
          </p:nvSpPr>
          <p:spPr bwMode="auto">
            <a:xfrm>
              <a:off x="1842" y="3755"/>
              <a:ext cx="383" cy="189"/>
            </a:xfrm>
            <a:custGeom>
              <a:avLst/>
              <a:gdLst/>
              <a:ahLst/>
              <a:cxnLst>
                <a:cxn ang="0">
                  <a:pos x="384" y="155"/>
                </a:cxn>
                <a:cxn ang="0">
                  <a:pos x="346" y="144"/>
                </a:cxn>
                <a:cxn ang="0">
                  <a:pos x="339" y="132"/>
                </a:cxn>
                <a:cxn ang="0">
                  <a:pos x="316" y="72"/>
                </a:cxn>
                <a:cxn ang="0">
                  <a:pos x="328" y="53"/>
                </a:cxn>
                <a:cxn ang="0">
                  <a:pos x="335" y="34"/>
                </a:cxn>
                <a:cxn ang="0">
                  <a:pos x="324" y="45"/>
                </a:cxn>
                <a:cxn ang="0">
                  <a:pos x="226" y="45"/>
                </a:cxn>
                <a:cxn ang="0">
                  <a:pos x="215" y="22"/>
                </a:cxn>
                <a:cxn ang="0">
                  <a:pos x="196" y="0"/>
                </a:cxn>
                <a:cxn ang="0">
                  <a:pos x="203" y="15"/>
                </a:cxn>
                <a:cxn ang="0">
                  <a:pos x="211" y="57"/>
                </a:cxn>
                <a:cxn ang="0">
                  <a:pos x="196" y="79"/>
                </a:cxn>
                <a:cxn ang="0">
                  <a:pos x="151" y="125"/>
                </a:cxn>
                <a:cxn ang="0">
                  <a:pos x="109" y="151"/>
                </a:cxn>
                <a:cxn ang="0">
                  <a:pos x="87" y="159"/>
                </a:cxn>
                <a:cxn ang="0">
                  <a:pos x="30" y="159"/>
                </a:cxn>
                <a:cxn ang="0">
                  <a:pos x="0" y="136"/>
                </a:cxn>
                <a:cxn ang="0">
                  <a:pos x="8" y="159"/>
                </a:cxn>
                <a:cxn ang="0">
                  <a:pos x="34" y="182"/>
                </a:cxn>
                <a:cxn ang="0">
                  <a:pos x="75" y="189"/>
                </a:cxn>
                <a:cxn ang="0">
                  <a:pos x="90" y="189"/>
                </a:cxn>
                <a:cxn ang="0">
                  <a:pos x="143" y="159"/>
                </a:cxn>
                <a:cxn ang="0">
                  <a:pos x="181" y="117"/>
                </a:cxn>
                <a:cxn ang="0">
                  <a:pos x="215" y="68"/>
                </a:cxn>
                <a:cxn ang="0">
                  <a:pos x="305" y="68"/>
                </a:cxn>
                <a:cxn ang="0">
                  <a:pos x="309" y="79"/>
                </a:cxn>
                <a:cxn ang="0">
                  <a:pos x="328" y="148"/>
                </a:cxn>
                <a:cxn ang="0">
                  <a:pos x="335" y="159"/>
                </a:cxn>
                <a:cxn ang="0">
                  <a:pos x="358" y="170"/>
                </a:cxn>
                <a:cxn ang="0">
                  <a:pos x="384" y="170"/>
                </a:cxn>
                <a:cxn ang="0">
                  <a:pos x="384" y="155"/>
                </a:cxn>
              </a:cxnLst>
              <a:rect l="0" t="0" r="r" b="b"/>
              <a:pathLst>
                <a:path w="384" h="189">
                  <a:moveTo>
                    <a:pt x="384" y="155"/>
                  </a:moveTo>
                  <a:lnTo>
                    <a:pt x="384" y="155"/>
                  </a:lnTo>
                  <a:lnTo>
                    <a:pt x="362" y="151"/>
                  </a:lnTo>
                  <a:lnTo>
                    <a:pt x="346" y="144"/>
                  </a:lnTo>
                  <a:lnTo>
                    <a:pt x="346" y="144"/>
                  </a:lnTo>
                  <a:lnTo>
                    <a:pt x="339" y="132"/>
                  </a:lnTo>
                  <a:lnTo>
                    <a:pt x="331" y="117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28" y="53"/>
                  </a:lnTo>
                  <a:lnTo>
                    <a:pt x="331" y="45"/>
                  </a:lnTo>
                  <a:lnTo>
                    <a:pt x="335" y="34"/>
                  </a:lnTo>
                  <a:lnTo>
                    <a:pt x="335" y="34"/>
                  </a:lnTo>
                  <a:lnTo>
                    <a:pt x="324" y="45"/>
                  </a:lnTo>
                  <a:lnTo>
                    <a:pt x="309" y="57"/>
                  </a:lnTo>
                  <a:lnTo>
                    <a:pt x="226" y="45"/>
                  </a:lnTo>
                  <a:lnTo>
                    <a:pt x="226" y="45"/>
                  </a:lnTo>
                  <a:lnTo>
                    <a:pt x="215" y="22"/>
                  </a:lnTo>
                  <a:lnTo>
                    <a:pt x="207" y="7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3" y="15"/>
                  </a:lnTo>
                  <a:lnTo>
                    <a:pt x="207" y="34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196" y="79"/>
                  </a:lnTo>
                  <a:lnTo>
                    <a:pt x="166" y="110"/>
                  </a:lnTo>
                  <a:lnTo>
                    <a:pt x="151" y="125"/>
                  </a:lnTo>
                  <a:lnTo>
                    <a:pt x="128" y="140"/>
                  </a:lnTo>
                  <a:lnTo>
                    <a:pt x="109" y="151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53" y="163"/>
                  </a:lnTo>
                  <a:lnTo>
                    <a:pt x="30" y="159"/>
                  </a:lnTo>
                  <a:lnTo>
                    <a:pt x="15" y="15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59"/>
                  </a:lnTo>
                  <a:lnTo>
                    <a:pt x="19" y="174"/>
                  </a:lnTo>
                  <a:lnTo>
                    <a:pt x="34" y="182"/>
                  </a:lnTo>
                  <a:lnTo>
                    <a:pt x="49" y="185"/>
                  </a:lnTo>
                  <a:lnTo>
                    <a:pt x="75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121" y="174"/>
                  </a:lnTo>
                  <a:lnTo>
                    <a:pt x="143" y="159"/>
                  </a:lnTo>
                  <a:lnTo>
                    <a:pt x="166" y="140"/>
                  </a:lnTo>
                  <a:lnTo>
                    <a:pt x="181" y="117"/>
                  </a:lnTo>
                  <a:lnTo>
                    <a:pt x="207" y="83"/>
                  </a:lnTo>
                  <a:lnTo>
                    <a:pt x="215" y="68"/>
                  </a:lnTo>
                  <a:lnTo>
                    <a:pt x="218" y="57"/>
                  </a:lnTo>
                  <a:lnTo>
                    <a:pt x="305" y="68"/>
                  </a:lnTo>
                  <a:lnTo>
                    <a:pt x="309" y="79"/>
                  </a:lnTo>
                  <a:lnTo>
                    <a:pt x="309" y="79"/>
                  </a:lnTo>
                  <a:lnTo>
                    <a:pt x="324" y="129"/>
                  </a:lnTo>
                  <a:lnTo>
                    <a:pt x="328" y="148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46" y="163"/>
                  </a:lnTo>
                  <a:lnTo>
                    <a:pt x="358" y="170"/>
                  </a:lnTo>
                  <a:lnTo>
                    <a:pt x="384" y="170"/>
                  </a:lnTo>
                  <a:lnTo>
                    <a:pt x="384" y="170"/>
                  </a:lnTo>
                  <a:lnTo>
                    <a:pt x="384" y="155"/>
                  </a:lnTo>
                  <a:lnTo>
                    <a:pt x="384" y="15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2211" y="3671"/>
              <a:ext cx="301" cy="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19" y="72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279" y="50"/>
                </a:cxn>
                <a:cxn ang="0">
                  <a:pos x="279" y="50"/>
                </a:cxn>
                <a:cxn ang="0">
                  <a:pos x="290" y="46"/>
                </a:cxn>
                <a:cxn ang="0">
                  <a:pos x="298" y="38"/>
                </a:cxn>
                <a:cxn ang="0">
                  <a:pos x="301" y="31"/>
                </a:cxn>
                <a:cxn ang="0">
                  <a:pos x="301" y="23"/>
                </a:cxn>
                <a:cxn ang="0">
                  <a:pos x="301" y="23"/>
                </a:cxn>
                <a:cxn ang="0">
                  <a:pos x="301" y="19"/>
                </a:cxn>
                <a:cxn ang="0">
                  <a:pos x="301" y="19"/>
                </a:cxn>
                <a:cxn ang="0">
                  <a:pos x="301" y="16"/>
                </a:cxn>
                <a:cxn ang="0">
                  <a:pos x="301" y="16"/>
                </a:cxn>
                <a:cxn ang="0">
                  <a:pos x="298" y="23"/>
                </a:cxn>
                <a:cxn ang="0">
                  <a:pos x="294" y="27"/>
                </a:cxn>
                <a:cxn ang="0">
                  <a:pos x="286" y="34"/>
                </a:cxn>
                <a:cxn ang="0">
                  <a:pos x="279" y="38"/>
                </a:cxn>
                <a:cxn ang="0">
                  <a:pos x="279" y="38"/>
                </a:cxn>
                <a:cxn ang="0">
                  <a:pos x="200" y="42"/>
                </a:cxn>
                <a:cxn ang="0">
                  <a:pos x="200" y="42"/>
                </a:cxn>
                <a:cxn ang="0">
                  <a:pos x="196" y="19"/>
                </a:cxn>
                <a:cxn ang="0">
                  <a:pos x="192" y="8"/>
                </a:cxn>
                <a:cxn ang="0">
                  <a:pos x="188" y="0"/>
                </a:cxn>
                <a:cxn ang="0">
                  <a:pos x="188" y="0"/>
                </a:cxn>
                <a:cxn ang="0">
                  <a:pos x="188" y="23"/>
                </a:cxn>
                <a:cxn ang="0">
                  <a:pos x="188" y="42"/>
                </a:cxn>
                <a:cxn ang="0">
                  <a:pos x="188" y="42"/>
                </a:cxn>
                <a:cxn ang="0">
                  <a:pos x="90" y="50"/>
                </a:cxn>
                <a:cxn ang="0">
                  <a:pos x="90" y="50"/>
                </a:cxn>
                <a:cxn ang="0">
                  <a:pos x="87" y="23"/>
                </a:cxn>
                <a:cxn ang="0">
                  <a:pos x="83" y="8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9" y="27"/>
                </a:cxn>
                <a:cxn ang="0">
                  <a:pos x="75" y="50"/>
                </a:cxn>
                <a:cxn ang="0">
                  <a:pos x="75" y="50"/>
                </a:cxn>
                <a:cxn ang="0">
                  <a:pos x="57" y="53"/>
                </a:cxn>
                <a:cxn ang="0">
                  <a:pos x="0" y="61"/>
                </a:cxn>
              </a:cxnLst>
              <a:rect l="0" t="0" r="r" b="b"/>
              <a:pathLst>
                <a:path w="301" h="72">
                  <a:moveTo>
                    <a:pt x="0" y="61"/>
                  </a:moveTo>
                  <a:lnTo>
                    <a:pt x="0" y="61"/>
                  </a:lnTo>
                  <a:lnTo>
                    <a:pt x="19" y="72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90" y="46"/>
                  </a:lnTo>
                  <a:lnTo>
                    <a:pt x="298" y="38"/>
                  </a:lnTo>
                  <a:lnTo>
                    <a:pt x="301" y="31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1" y="16"/>
                  </a:lnTo>
                  <a:lnTo>
                    <a:pt x="301" y="16"/>
                  </a:lnTo>
                  <a:lnTo>
                    <a:pt x="298" y="23"/>
                  </a:lnTo>
                  <a:lnTo>
                    <a:pt x="294" y="27"/>
                  </a:lnTo>
                  <a:lnTo>
                    <a:pt x="286" y="34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6" y="19"/>
                  </a:lnTo>
                  <a:lnTo>
                    <a:pt x="192" y="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23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7" y="23"/>
                  </a:lnTo>
                  <a:lnTo>
                    <a:pt x="83" y="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27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57" y="53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5" name="Freeform 26"/>
            <p:cNvSpPr>
              <a:spLocks noChangeAspect="1"/>
            </p:cNvSpPr>
            <p:nvPr/>
          </p:nvSpPr>
          <p:spPr bwMode="auto">
            <a:xfrm>
              <a:off x="2211" y="3724"/>
              <a:ext cx="56" cy="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8"/>
                </a:cxn>
                <a:cxn ang="0">
                  <a:pos x="57" y="0"/>
                </a:cxn>
              </a:cxnLst>
              <a:rect l="0" t="0" r="r" b="b"/>
              <a:pathLst>
                <a:path w="57" h="8">
                  <a:moveTo>
                    <a:pt x="57" y="0"/>
                  </a:moveTo>
                  <a:lnTo>
                    <a:pt x="0" y="8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6" name="Freeform 27"/>
            <p:cNvSpPr>
              <a:spLocks noChangeAspect="1"/>
            </p:cNvSpPr>
            <p:nvPr/>
          </p:nvSpPr>
          <p:spPr bwMode="auto">
            <a:xfrm>
              <a:off x="1835" y="4048"/>
              <a:ext cx="267" cy="37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4" y="0"/>
                </a:cxn>
                <a:cxn ang="0">
                  <a:pos x="165" y="3"/>
                </a:cxn>
                <a:cxn ang="0">
                  <a:pos x="120" y="11"/>
                </a:cxn>
                <a:cxn ang="0">
                  <a:pos x="120" y="11"/>
                </a:cxn>
                <a:cxn ang="0">
                  <a:pos x="86" y="19"/>
                </a:cxn>
                <a:cxn ang="0">
                  <a:pos x="56" y="22"/>
                </a:cxn>
                <a:cxn ang="0">
                  <a:pos x="30" y="15"/>
                </a:cxn>
                <a:cxn ang="0">
                  <a:pos x="15" y="11"/>
                </a:cxn>
                <a:cxn ang="0">
                  <a:pos x="0" y="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26"/>
                </a:cxn>
                <a:cxn ang="0">
                  <a:pos x="26" y="30"/>
                </a:cxn>
                <a:cxn ang="0">
                  <a:pos x="41" y="34"/>
                </a:cxn>
                <a:cxn ang="0">
                  <a:pos x="56" y="37"/>
                </a:cxn>
                <a:cxn ang="0">
                  <a:pos x="82" y="34"/>
                </a:cxn>
                <a:cxn ang="0">
                  <a:pos x="116" y="26"/>
                </a:cxn>
                <a:cxn ang="0">
                  <a:pos x="116" y="26"/>
                </a:cxn>
                <a:cxn ang="0">
                  <a:pos x="154" y="19"/>
                </a:cxn>
                <a:cxn ang="0">
                  <a:pos x="203" y="15"/>
                </a:cxn>
                <a:cxn ang="0">
                  <a:pos x="203" y="15"/>
                </a:cxn>
                <a:cxn ang="0">
                  <a:pos x="267" y="19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67" h="37">
                  <a:moveTo>
                    <a:pt x="214" y="0"/>
                  </a:moveTo>
                  <a:lnTo>
                    <a:pt x="214" y="0"/>
                  </a:lnTo>
                  <a:lnTo>
                    <a:pt x="165" y="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86" y="19"/>
                  </a:lnTo>
                  <a:lnTo>
                    <a:pt x="56" y="22"/>
                  </a:lnTo>
                  <a:lnTo>
                    <a:pt x="30" y="15"/>
                  </a:lnTo>
                  <a:lnTo>
                    <a:pt x="15" y="11"/>
                  </a:lnTo>
                  <a:lnTo>
                    <a:pt x="0" y="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5" y="26"/>
                  </a:lnTo>
                  <a:lnTo>
                    <a:pt x="26" y="30"/>
                  </a:lnTo>
                  <a:lnTo>
                    <a:pt x="41" y="34"/>
                  </a:lnTo>
                  <a:lnTo>
                    <a:pt x="56" y="37"/>
                  </a:lnTo>
                  <a:lnTo>
                    <a:pt x="82" y="34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54" y="19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67" y="19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7" name="Freeform 28"/>
            <p:cNvSpPr>
              <a:spLocks noChangeAspect="1"/>
            </p:cNvSpPr>
            <p:nvPr/>
          </p:nvSpPr>
          <p:spPr bwMode="auto">
            <a:xfrm>
              <a:off x="2256" y="3922"/>
              <a:ext cx="5" cy="1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0" y="3"/>
                </a:cxn>
              </a:cxnLst>
              <a:rect l="0" t="0" r="r" b="b"/>
              <a:pathLst>
                <a:path w="4" h="1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8" name="Freeform 29"/>
            <p:cNvSpPr>
              <a:spLocks noChangeAspect="1" noEditPoints="1"/>
            </p:cNvSpPr>
            <p:nvPr/>
          </p:nvSpPr>
          <p:spPr bwMode="auto">
            <a:xfrm>
              <a:off x="2076" y="3971"/>
              <a:ext cx="176" cy="125"/>
            </a:xfrm>
            <a:custGeom>
              <a:avLst/>
              <a:gdLst/>
              <a:ahLst/>
              <a:cxnLst>
                <a:cxn ang="0">
                  <a:pos x="176" y="72"/>
                </a:cxn>
                <a:cxn ang="0">
                  <a:pos x="176" y="72"/>
                </a:cxn>
                <a:cxn ang="0">
                  <a:pos x="173" y="64"/>
                </a:cxn>
                <a:cxn ang="0">
                  <a:pos x="173" y="64"/>
                </a:cxn>
                <a:cxn ang="0">
                  <a:pos x="169" y="60"/>
                </a:cxn>
                <a:cxn ang="0">
                  <a:pos x="169" y="60"/>
                </a:cxn>
                <a:cxn ang="0">
                  <a:pos x="101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73" y="83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6" y="72"/>
                </a:cxn>
                <a:cxn ang="0">
                  <a:pos x="176" y="72"/>
                </a:cxn>
                <a:cxn ang="0">
                  <a:pos x="75" y="98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75" y="98"/>
                </a:cxn>
                <a:cxn ang="0">
                  <a:pos x="75" y="98"/>
                </a:cxn>
              </a:cxnLst>
              <a:rect l="0" t="0" r="r" b="b"/>
              <a:pathLst>
                <a:path w="176" h="125">
                  <a:moveTo>
                    <a:pt x="176" y="72"/>
                  </a:moveTo>
                  <a:lnTo>
                    <a:pt x="176" y="7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69" y="60"/>
                  </a:lnTo>
                  <a:lnTo>
                    <a:pt x="169" y="60"/>
                  </a:lnTo>
                  <a:lnTo>
                    <a:pt x="101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73" y="83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6" y="72"/>
                  </a:lnTo>
                  <a:lnTo>
                    <a:pt x="176" y="72"/>
                  </a:lnTo>
                  <a:close/>
                  <a:moveTo>
                    <a:pt x="75" y="98"/>
                  </a:moveTo>
                  <a:lnTo>
                    <a:pt x="79" y="102"/>
                  </a:lnTo>
                  <a:lnTo>
                    <a:pt x="79" y="102"/>
                  </a:lnTo>
                  <a:lnTo>
                    <a:pt x="75" y="98"/>
                  </a:lnTo>
                  <a:lnTo>
                    <a:pt x="75" y="98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9" name="Freeform 30"/>
            <p:cNvSpPr>
              <a:spLocks noChangeAspect="1"/>
            </p:cNvSpPr>
            <p:nvPr/>
          </p:nvSpPr>
          <p:spPr bwMode="auto">
            <a:xfrm>
              <a:off x="2094" y="3903"/>
              <a:ext cx="223" cy="106"/>
            </a:xfrm>
            <a:custGeom>
              <a:avLst/>
              <a:gdLst/>
              <a:ahLst/>
              <a:cxnLst>
                <a:cxn ang="0">
                  <a:pos x="223" y="26"/>
                </a:cxn>
                <a:cxn ang="0">
                  <a:pos x="223" y="26"/>
                </a:cxn>
                <a:cxn ang="0">
                  <a:pos x="200" y="7"/>
                </a:cxn>
                <a:cxn ang="0">
                  <a:pos x="162" y="19"/>
                </a:cxn>
                <a:cxn ang="0">
                  <a:pos x="162" y="19"/>
                </a:cxn>
                <a:cxn ang="0">
                  <a:pos x="162" y="22"/>
                </a:cxn>
                <a:cxn ang="0">
                  <a:pos x="166" y="34"/>
                </a:cxn>
                <a:cxn ang="0">
                  <a:pos x="166" y="34"/>
                </a:cxn>
                <a:cxn ang="0">
                  <a:pos x="166" y="49"/>
                </a:cxn>
                <a:cxn ang="0">
                  <a:pos x="151" y="53"/>
                </a:cxn>
                <a:cxn ang="0">
                  <a:pos x="151" y="53"/>
                </a:cxn>
                <a:cxn ang="0">
                  <a:pos x="128" y="53"/>
                </a:cxn>
                <a:cxn ang="0">
                  <a:pos x="102" y="53"/>
                </a:cxn>
                <a:cxn ang="0">
                  <a:pos x="79" y="45"/>
                </a:cxn>
                <a:cxn ang="0">
                  <a:pos x="64" y="34"/>
                </a:cxn>
                <a:cxn ang="0">
                  <a:pos x="64" y="34"/>
                </a:cxn>
                <a:cxn ang="0">
                  <a:pos x="49" y="15"/>
                </a:cxn>
                <a:cxn ang="0">
                  <a:pos x="23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11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53" y="79"/>
                </a:cxn>
                <a:cxn ang="0">
                  <a:pos x="72" y="94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5" y="106"/>
                </a:cxn>
                <a:cxn ang="0">
                  <a:pos x="185" y="106"/>
                </a:cxn>
                <a:cxn ang="0">
                  <a:pos x="185" y="106"/>
                </a:cxn>
                <a:cxn ang="0">
                  <a:pos x="189" y="102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211" y="64"/>
                </a:cxn>
                <a:cxn ang="0">
                  <a:pos x="223" y="37"/>
                </a:cxn>
                <a:cxn ang="0">
                  <a:pos x="223" y="37"/>
                </a:cxn>
                <a:cxn ang="0">
                  <a:pos x="223" y="34"/>
                </a:cxn>
                <a:cxn ang="0">
                  <a:pos x="223" y="34"/>
                </a:cxn>
                <a:cxn ang="0">
                  <a:pos x="223" y="26"/>
                </a:cxn>
                <a:cxn ang="0">
                  <a:pos x="223" y="26"/>
                </a:cxn>
              </a:cxnLst>
              <a:rect l="0" t="0" r="r" b="b"/>
              <a:pathLst>
                <a:path w="223" h="106">
                  <a:moveTo>
                    <a:pt x="223" y="26"/>
                  </a:moveTo>
                  <a:lnTo>
                    <a:pt x="223" y="26"/>
                  </a:lnTo>
                  <a:lnTo>
                    <a:pt x="200" y="7"/>
                  </a:lnTo>
                  <a:lnTo>
                    <a:pt x="162" y="19"/>
                  </a:lnTo>
                  <a:lnTo>
                    <a:pt x="162" y="19"/>
                  </a:lnTo>
                  <a:lnTo>
                    <a:pt x="162" y="22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49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28" y="53"/>
                  </a:lnTo>
                  <a:lnTo>
                    <a:pt x="102" y="53"/>
                  </a:lnTo>
                  <a:lnTo>
                    <a:pt x="79" y="45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49" y="15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53" y="79"/>
                  </a:lnTo>
                  <a:lnTo>
                    <a:pt x="72" y="94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9" y="102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211" y="64"/>
                  </a:lnTo>
                  <a:lnTo>
                    <a:pt x="223" y="37"/>
                  </a:lnTo>
                  <a:lnTo>
                    <a:pt x="223" y="37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26"/>
                  </a:lnTo>
                  <a:lnTo>
                    <a:pt x="223" y="2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0" name="Freeform 31"/>
            <p:cNvSpPr>
              <a:spLocks noChangeAspect="1"/>
            </p:cNvSpPr>
            <p:nvPr/>
          </p:nvSpPr>
          <p:spPr bwMode="auto">
            <a:xfrm>
              <a:off x="2076" y="3971"/>
              <a:ext cx="155" cy="125"/>
            </a:xfrm>
            <a:custGeom>
              <a:avLst/>
              <a:gdLst/>
              <a:ahLst/>
              <a:cxnLst>
                <a:cxn ang="0">
                  <a:pos x="146" y="110"/>
                </a:cxn>
                <a:cxn ang="0">
                  <a:pos x="146" y="110"/>
                </a:cxn>
                <a:cxn ang="0">
                  <a:pos x="124" y="106"/>
                </a:cxn>
                <a:cxn ang="0">
                  <a:pos x="105" y="106"/>
                </a:cxn>
                <a:cxn ang="0">
                  <a:pos x="94" y="98"/>
                </a:cxn>
                <a:cxn ang="0">
                  <a:pos x="94" y="9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15" y="15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54" y="106"/>
                </a:cxn>
                <a:cxn ang="0">
                  <a:pos x="154" y="106"/>
                </a:cxn>
                <a:cxn ang="0">
                  <a:pos x="146" y="110"/>
                </a:cxn>
                <a:cxn ang="0">
                  <a:pos x="146" y="110"/>
                </a:cxn>
              </a:cxnLst>
              <a:rect l="0" t="0" r="r" b="b"/>
              <a:pathLst>
                <a:path w="154" h="125">
                  <a:moveTo>
                    <a:pt x="146" y="110"/>
                  </a:moveTo>
                  <a:lnTo>
                    <a:pt x="146" y="110"/>
                  </a:lnTo>
                  <a:lnTo>
                    <a:pt x="124" y="106"/>
                  </a:lnTo>
                  <a:lnTo>
                    <a:pt x="105" y="10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46" y="110"/>
                  </a:lnTo>
                  <a:lnTo>
                    <a:pt x="146" y="11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1" name="Freeform 32"/>
            <p:cNvSpPr>
              <a:spLocks noChangeAspect="1"/>
            </p:cNvSpPr>
            <p:nvPr/>
          </p:nvSpPr>
          <p:spPr bwMode="auto">
            <a:xfrm>
              <a:off x="2252" y="3789"/>
              <a:ext cx="102" cy="110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98" y="4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4"/>
                </a:cxn>
                <a:cxn ang="0">
                  <a:pos x="91" y="4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83" y="61"/>
                </a:cxn>
                <a:cxn ang="0">
                  <a:pos x="83" y="61"/>
                </a:cxn>
                <a:cxn ang="0">
                  <a:pos x="80" y="68"/>
                </a:cxn>
                <a:cxn ang="0">
                  <a:pos x="72" y="72"/>
                </a:cxn>
                <a:cxn ang="0">
                  <a:pos x="72" y="7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110"/>
                </a:cxn>
                <a:cxn ang="0">
                  <a:pos x="4" y="110"/>
                </a:cxn>
                <a:cxn ang="0">
                  <a:pos x="83" y="83"/>
                </a:cxn>
                <a:cxn ang="0">
                  <a:pos x="83" y="83"/>
                </a:cxn>
                <a:cxn ang="0">
                  <a:pos x="91" y="76"/>
                </a:cxn>
                <a:cxn ang="0">
                  <a:pos x="95" y="68"/>
                </a:cxn>
                <a:cxn ang="0">
                  <a:pos x="95" y="68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5"/>
                </a:cxn>
                <a:cxn ang="0">
                  <a:pos x="102" y="15"/>
                </a:cxn>
                <a:cxn ang="0">
                  <a:pos x="98" y="7"/>
                </a:cxn>
                <a:cxn ang="0">
                  <a:pos x="98" y="4"/>
                </a:cxn>
                <a:cxn ang="0">
                  <a:pos x="98" y="4"/>
                </a:cxn>
              </a:cxnLst>
              <a:rect l="0" t="0" r="r" b="b"/>
              <a:pathLst>
                <a:path w="102" h="110">
                  <a:moveTo>
                    <a:pt x="98" y="4"/>
                  </a:moveTo>
                  <a:lnTo>
                    <a:pt x="98" y="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91" y="7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8" y="7"/>
                  </a:lnTo>
                  <a:lnTo>
                    <a:pt x="98" y="4"/>
                  </a:lnTo>
                  <a:lnTo>
                    <a:pt x="98" y="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2" name="Freeform 33"/>
            <p:cNvSpPr>
              <a:spLocks noChangeAspect="1"/>
            </p:cNvSpPr>
            <p:nvPr/>
          </p:nvSpPr>
          <p:spPr bwMode="auto">
            <a:xfrm>
              <a:off x="2076" y="3971"/>
              <a:ext cx="37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26" y="49"/>
                </a:cxn>
                <a:cxn ang="0">
                  <a:pos x="33" y="41"/>
                </a:cxn>
                <a:cxn ang="0">
                  <a:pos x="37" y="30"/>
                </a:cxn>
                <a:cxn ang="0">
                  <a:pos x="37" y="19"/>
                </a:cxn>
                <a:cxn ang="0">
                  <a:pos x="37" y="19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7" h="53">
                  <a:moveTo>
                    <a:pt x="15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26" y="49"/>
                  </a:lnTo>
                  <a:lnTo>
                    <a:pt x="33" y="41"/>
                  </a:lnTo>
                  <a:lnTo>
                    <a:pt x="37" y="3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3" name="Freeform 34"/>
            <p:cNvSpPr>
              <a:spLocks noChangeAspect="1"/>
            </p:cNvSpPr>
            <p:nvPr/>
          </p:nvSpPr>
          <p:spPr bwMode="auto">
            <a:xfrm>
              <a:off x="1846" y="3990"/>
              <a:ext cx="147" cy="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1" y="41"/>
                </a:cxn>
                <a:cxn ang="0">
                  <a:pos x="22" y="49"/>
                </a:cxn>
                <a:cxn ang="0">
                  <a:pos x="37" y="57"/>
                </a:cxn>
                <a:cxn ang="0">
                  <a:pos x="56" y="60"/>
                </a:cxn>
                <a:cxn ang="0">
                  <a:pos x="83" y="57"/>
                </a:cxn>
                <a:cxn ang="0">
                  <a:pos x="113" y="45"/>
                </a:cxn>
                <a:cxn ang="0">
                  <a:pos x="147" y="22"/>
                </a:cxn>
                <a:cxn ang="0">
                  <a:pos x="147" y="22"/>
                </a:cxn>
                <a:cxn ang="0">
                  <a:pos x="132" y="30"/>
                </a:cxn>
                <a:cxn ang="0">
                  <a:pos x="113" y="34"/>
                </a:cxn>
                <a:cxn ang="0">
                  <a:pos x="94" y="38"/>
                </a:cxn>
                <a:cxn ang="0">
                  <a:pos x="71" y="38"/>
                </a:cxn>
                <a:cxn ang="0">
                  <a:pos x="45" y="30"/>
                </a:cxn>
                <a:cxn ang="0">
                  <a:pos x="22" y="19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47" h="60">
                  <a:moveTo>
                    <a:pt x="0" y="34"/>
                  </a:moveTo>
                  <a:lnTo>
                    <a:pt x="0" y="34"/>
                  </a:lnTo>
                  <a:lnTo>
                    <a:pt x="11" y="41"/>
                  </a:lnTo>
                  <a:lnTo>
                    <a:pt x="22" y="49"/>
                  </a:lnTo>
                  <a:lnTo>
                    <a:pt x="37" y="57"/>
                  </a:lnTo>
                  <a:lnTo>
                    <a:pt x="56" y="60"/>
                  </a:lnTo>
                  <a:lnTo>
                    <a:pt x="83" y="57"/>
                  </a:lnTo>
                  <a:lnTo>
                    <a:pt x="113" y="45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32" y="30"/>
                  </a:lnTo>
                  <a:lnTo>
                    <a:pt x="113" y="34"/>
                  </a:lnTo>
                  <a:lnTo>
                    <a:pt x="94" y="38"/>
                  </a:lnTo>
                  <a:lnTo>
                    <a:pt x="71" y="38"/>
                  </a:lnTo>
                  <a:lnTo>
                    <a:pt x="45" y="30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0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                                             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81192" y="2348880"/>
            <a:ext cx="2858851" cy="2376264"/>
          </a:xfrm>
          <a:noFill/>
        </p:spPr>
      </p:pic>
      <p:pic>
        <p:nvPicPr>
          <p:cNvPr id="4" name="Picture 7" descr="UNIV2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4848" y="2348880"/>
            <a:ext cx="2844899" cy="297077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2348880"/>
            <a:ext cx="2843725" cy="2376264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288704" y="274638"/>
            <a:ext cx="712199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UNIV 3 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IPn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 PROJEKTU</a:t>
            </a:r>
            <a:r>
              <a:rPr lang="cs-CZ" sz="32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solidFill>
                  <a:srgbClr val="009999"/>
                </a:solidFill>
              </a:rPr>
              <a:t> </a:t>
            </a:r>
            <a:endParaRPr lang="cs-CZ" sz="3200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908721"/>
            <a:ext cx="8915400" cy="52174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sz="2800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Zkvalitnit systém rekvalifikací širokou podporou procesu</a:t>
            </a:r>
          </a:p>
          <a:p>
            <a:pPr>
              <a:buNone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uznávání výsledků předchozího učení</a:t>
            </a:r>
          </a:p>
          <a:p>
            <a:pPr>
              <a:buNone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modernizací procesu akreditací</a:t>
            </a:r>
          </a:p>
          <a:p>
            <a:pPr>
              <a:buNone/>
            </a:pPr>
            <a:endParaRPr lang="cs-CZ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STANDARD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  DALŠÍHO  VZDĚLÁVÁNÍ  PODLE  NSK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KONKRÉTNÍ  ZADÁNÍ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PILOTNÍ OVĚŘOVÁNÍ  PROCESŮ  UZNÁVÁNÍ</a:t>
            </a:r>
          </a:p>
          <a:p>
            <a:pPr>
              <a:buNone/>
            </a:pPr>
            <a:endParaRPr lang="cs-CZ" sz="28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632520" y="764704"/>
            <a:ext cx="1152128" cy="1090447"/>
            <a:chOff x="1417" y="3217"/>
            <a:chExt cx="1253" cy="1265"/>
          </a:xfrm>
        </p:grpSpPr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1417" y="3217"/>
              <a:ext cx="1253" cy="1265"/>
            </a:xfrm>
            <a:custGeom>
              <a:avLst/>
              <a:gdLst/>
              <a:ahLst/>
              <a:cxnLst>
                <a:cxn ang="0">
                  <a:pos x="0" y="633"/>
                </a:cxn>
                <a:cxn ang="0">
                  <a:pos x="11" y="758"/>
                </a:cxn>
                <a:cxn ang="0">
                  <a:pos x="48" y="879"/>
                </a:cxn>
                <a:cxn ang="0">
                  <a:pos x="105" y="985"/>
                </a:cxn>
                <a:cxn ang="0">
                  <a:pos x="184" y="1080"/>
                </a:cxn>
                <a:cxn ang="0">
                  <a:pos x="274" y="1156"/>
                </a:cxn>
                <a:cxn ang="0">
                  <a:pos x="384" y="1216"/>
                </a:cxn>
                <a:cxn ang="0">
                  <a:pos x="500" y="1250"/>
                </a:cxn>
                <a:cxn ang="0">
                  <a:pos x="625" y="1265"/>
                </a:cxn>
                <a:cxn ang="0">
                  <a:pos x="689" y="1262"/>
                </a:cxn>
                <a:cxn ang="0">
                  <a:pos x="813" y="1235"/>
                </a:cxn>
                <a:cxn ang="0">
                  <a:pos x="926" y="1186"/>
                </a:cxn>
                <a:cxn ang="0">
                  <a:pos x="1028" y="1121"/>
                </a:cxn>
                <a:cxn ang="0">
                  <a:pos x="1110" y="1034"/>
                </a:cxn>
                <a:cxn ang="0">
                  <a:pos x="1178" y="932"/>
                </a:cxn>
                <a:cxn ang="0">
                  <a:pos x="1227" y="818"/>
                </a:cxn>
                <a:cxn ang="0">
                  <a:pos x="1250" y="697"/>
                </a:cxn>
                <a:cxn ang="0">
                  <a:pos x="1253" y="633"/>
                </a:cxn>
                <a:cxn ang="0">
                  <a:pos x="1242" y="504"/>
                </a:cxn>
                <a:cxn ang="0">
                  <a:pos x="1205" y="386"/>
                </a:cxn>
                <a:cxn ang="0">
                  <a:pos x="1148" y="280"/>
                </a:cxn>
                <a:cxn ang="0">
                  <a:pos x="1069" y="185"/>
                </a:cxn>
                <a:cxn ang="0">
                  <a:pos x="979" y="109"/>
                </a:cxn>
                <a:cxn ang="0">
                  <a:pos x="869" y="49"/>
                </a:cxn>
                <a:cxn ang="0">
                  <a:pos x="753" y="11"/>
                </a:cxn>
                <a:cxn ang="0">
                  <a:pos x="625" y="0"/>
                </a:cxn>
                <a:cxn ang="0">
                  <a:pos x="561" y="3"/>
                </a:cxn>
                <a:cxn ang="0">
                  <a:pos x="440" y="30"/>
                </a:cxn>
                <a:cxn ang="0">
                  <a:pos x="327" y="75"/>
                </a:cxn>
                <a:cxn ang="0">
                  <a:pos x="225" y="144"/>
                </a:cxn>
                <a:cxn ang="0">
                  <a:pos x="143" y="231"/>
                </a:cxn>
                <a:cxn ang="0">
                  <a:pos x="75" y="329"/>
                </a:cxn>
                <a:cxn ang="0">
                  <a:pos x="26" y="443"/>
                </a:cxn>
                <a:cxn ang="0">
                  <a:pos x="0" y="568"/>
                </a:cxn>
                <a:cxn ang="0">
                  <a:pos x="0" y="633"/>
                </a:cxn>
              </a:cxnLst>
              <a:rect l="0" t="0" r="r" b="b"/>
              <a:pathLst>
                <a:path w="1253" h="1265">
                  <a:moveTo>
                    <a:pt x="0" y="633"/>
                  </a:moveTo>
                  <a:lnTo>
                    <a:pt x="0" y="633"/>
                  </a:lnTo>
                  <a:lnTo>
                    <a:pt x="0" y="697"/>
                  </a:lnTo>
                  <a:lnTo>
                    <a:pt x="11" y="758"/>
                  </a:lnTo>
                  <a:lnTo>
                    <a:pt x="26" y="818"/>
                  </a:lnTo>
                  <a:lnTo>
                    <a:pt x="48" y="879"/>
                  </a:lnTo>
                  <a:lnTo>
                    <a:pt x="75" y="932"/>
                  </a:lnTo>
                  <a:lnTo>
                    <a:pt x="105" y="985"/>
                  </a:lnTo>
                  <a:lnTo>
                    <a:pt x="143" y="1034"/>
                  </a:lnTo>
                  <a:lnTo>
                    <a:pt x="184" y="1080"/>
                  </a:lnTo>
                  <a:lnTo>
                    <a:pt x="225" y="1121"/>
                  </a:lnTo>
                  <a:lnTo>
                    <a:pt x="274" y="1156"/>
                  </a:lnTo>
                  <a:lnTo>
                    <a:pt x="327" y="1186"/>
                  </a:lnTo>
                  <a:lnTo>
                    <a:pt x="384" y="1216"/>
                  </a:lnTo>
                  <a:lnTo>
                    <a:pt x="440" y="1235"/>
                  </a:lnTo>
                  <a:lnTo>
                    <a:pt x="500" y="1250"/>
                  </a:lnTo>
                  <a:lnTo>
                    <a:pt x="561" y="1262"/>
                  </a:lnTo>
                  <a:lnTo>
                    <a:pt x="625" y="1265"/>
                  </a:lnTo>
                  <a:lnTo>
                    <a:pt x="625" y="1265"/>
                  </a:lnTo>
                  <a:lnTo>
                    <a:pt x="689" y="1262"/>
                  </a:lnTo>
                  <a:lnTo>
                    <a:pt x="753" y="1250"/>
                  </a:lnTo>
                  <a:lnTo>
                    <a:pt x="813" y="1235"/>
                  </a:lnTo>
                  <a:lnTo>
                    <a:pt x="869" y="1216"/>
                  </a:lnTo>
                  <a:lnTo>
                    <a:pt x="926" y="1186"/>
                  </a:lnTo>
                  <a:lnTo>
                    <a:pt x="979" y="1156"/>
                  </a:lnTo>
                  <a:lnTo>
                    <a:pt x="1028" y="1121"/>
                  </a:lnTo>
                  <a:lnTo>
                    <a:pt x="1069" y="1080"/>
                  </a:lnTo>
                  <a:lnTo>
                    <a:pt x="1110" y="1034"/>
                  </a:lnTo>
                  <a:lnTo>
                    <a:pt x="1148" y="985"/>
                  </a:lnTo>
                  <a:lnTo>
                    <a:pt x="1178" y="932"/>
                  </a:lnTo>
                  <a:lnTo>
                    <a:pt x="1205" y="879"/>
                  </a:lnTo>
                  <a:lnTo>
                    <a:pt x="1227" y="818"/>
                  </a:lnTo>
                  <a:lnTo>
                    <a:pt x="1242" y="758"/>
                  </a:lnTo>
                  <a:lnTo>
                    <a:pt x="1250" y="697"/>
                  </a:lnTo>
                  <a:lnTo>
                    <a:pt x="1253" y="633"/>
                  </a:lnTo>
                  <a:lnTo>
                    <a:pt x="1253" y="633"/>
                  </a:lnTo>
                  <a:lnTo>
                    <a:pt x="1250" y="568"/>
                  </a:lnTo>
                  <a:lnTo>
                    <a:pt x="1242" y="504"/>
                  </a:lnTo>
                  <a:lnTo>
                    <a:pt x="1227" y="443"/>
                  </a:lnTo>
                  <a:lnTo>
                    <a:pt x="1205" y="386"/>
                  </a:lnTo>
                  <a:lnTo>
                    <a:pt x="1178" y="329"/>
                  </a:lnTo>
                  <a:lnTo>
                    <a:pt x="1148" y="280"/>
                  </a:lnTo>
                  <a:lnTo>
                    <a:pt x="1110" y="231"/>
                  </a:lnTo>
                  <a:lnTo>
                    <a:pt x="1069" y="185"/>
                  </a:lnTo>
                  <a:lnTo>
                    <a:pt x="1028" y="144"/>
                  </a:lnTo>
                  <a:lnTo>
                    <a:pt x="979" y="109"/>
                  </a:lnTo>
                  <a:lnTo>
                    <a:pt x="926" y="75"/>
                  </a:lnTo>
                  <a:lnTo>
                    <a:pt x="869" y="49"/>
                  </a:lnTo>
                  <a:lnTo>
                    <a:pt x="813" y="30"/>
                  </a:lnTo>
                  <a:lnTo>
                    <a:pt x="753" y="11"/>
                  </a:lnTo>
                  <a:lnTo>
                    <a:pt x="689" y="3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61" y="3"/>
                  </a:lnTo>
                  <a:lnTo>
                    <a:pt x="500" y="11"/>
                  </a:lnTo>
                  <a:lnTo>
                    <a:pt x="440" y="30"/>
                  </a:lnTo>
                  <a:lnTo>
                    <a:pt x="384" y="49"/>
                  </a:lnTo>
                  <a:lnTo>
                    <a:pt x="327" y="75"/>
                  </a:lnTo>
                  <a:lnTo>
                    <a:pt x="274" y="109"/>
                  </a:lnTo>
                  <a:lnTo>
                    <a:pt x="225" y="144"/>
                  </a:lnTo>
                  <a:lnTo>
                    <a:pt x="184" y="185"/>
                  </a:lnTo>
                  <a:lnTo>
                    <a:pt x="143" y="231"/>
                  </a:lnTo>
                  <a:lnTo>
                    <a:pt x="105" y="280"/>
                  </a:lnTo>
                  <a:lnTo>
                    <a:pt x="75" y="329"/>
                  </a:lnTo>
                  <a:lnTo>
                    <a:pt x="48" y="386"/>
                  </a:lnTo>
                  <a:lnTo>
                    <a:pt x="26" y="443"/>
                  </a:lnTo>
                  <a:lnTo>
                    <a:pt x="11" y="504"/>
                  </a:lnTo>
                  <a:lnTo>
                    <a:pt x="0" y="568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1454" y="3254"/>
              <a:ext cx="1179" cy="1191"/>
            </a:xfrm>
            <a:custGeom>
              <a:avLst/>
              <a:gdLst/>
              <a:ahLst/>
              <a:cxnLst>
                <a:cxn ang="0">
                  <a:pos x="1179" y="596"/>
                </a:cxn>
                <a:cxn ang="0">
                  <a:pos x="1168" y="713"/>
                </a:cxn>
                <a:cxn ang="0">
                  <a:pos x="1134" y="827"/>
                </a:cxn>
                <a:cxn ang="0">
                  <a:pos x="1077" y="929"/>
                </a:cxn>
                <a:cxn ang="0">
                  <a:pos x="1006" y="1016"/>
                </a:cxn>
                <a:cxn ang="0">
                  <a:pos x="919" y="1088"/>
                </a:cxn>
                <a:cxn ang="0">
                  <a:pos x="817" y="1141"/>
                </a:cxn>
                <a:cxn ang="0">
                  <a:pos x="708" y="1175"/>
                </a:cxn>
                <a:cxn ang="0">
                  <a:pos x="588" y="1191"/>
                </a:cxn>
                <a:cxn ang="0">
                  <a:pos x="527" y="1187"/>
                </a:cxn>
                <a:cxn ang="0">
                  <a:pos x="414" y="1164"/>
                </a:cxn>
                <a:cxn ang="0">
                  <a:pos x="309" y="1119"/>
                </a:cxn>
                <a:cxn ang="0">
                  <a:pos x="215" y="1054"/>
                </a:cxn>
                <a:cxn ang="0">
                  <a:pos x="132" y="974"/>
                </a:cxn>
                <a:cxn ang="0">
                  <a:pos x="72" y="880"/>
                </a:cxn>
                <a:cxn ang="0">
                  <a:pos x="27" y="770"/>
                </a:cxn>
                <a:cxn ang="0">
                  <a:pos x="0" y="656"/>
                </a:cxn>
                <a:cxn ang="0">
                  <a:pos x="0" y="596"/>
                </a:cxn>
                <a:cxn ang="0">
                  <a:pos x="11" y="474"/>
                </a:cxn>
                <a:cxn ang="0">
                  <a:pos x="45" y="364"/>
                </a:cxn>
                <a:cxn ang="0">
                  <a:pos x="98" y="262"/>
                </a:cxn>
                <a:cxn ang="0">
                  <a:pos x="173" y="175"/>
                </a:cxn>
                <a:cxn ang="0">
                  <a:pos x="260" y="103"/>
                </a:cxn>
                <a:cxn ang="0">
                  <a:pos x="358" y="46"/>
                </a:cxn>
                <a:cxn ang="0">
                  <a:pos x="471" y="12"/>
                </a:cxn>
                <a:cxn ang="0">
                  <a:pos x="588" y="0"/>
                </a:cxn>
                <a:cxn ang="0">
                  <a:pos x="648" y="4"/>
                </a:cxn>
                <a:cxn ang="0">
                  <a:pos x="765" y="27"/>
                </a:cxn>
                <a:cxn ang="0">
                  <a:pos x="870" y="72"/>
                </a:cxn>
                <a:cxn ang="0">
                  <a:pos x="964" y="137"/>
                </a:cxn>
                <a:cxn ang="0">
                  <a:pos x="1043" y="217"/>
                </a:cxn>
                <a:cxn ang="0">
                  <a:pos x="1107" y="311"/>
                </a:cxn>
                <a:cxn ang="0">
                  <a:pos x="1152" y="417"/>
                </a:cxn>
                <a:cxn ang="0">
                  <a:pos x="1175" y="535"/>
                </a:cxn>
                <a:cxn ang="0">
                  <a:pos x="1179" y="596"/>
                </a:cxn>
              </a:cxnLst>
              <a:rect l="0" t="0" r="r" b="b"/>
              <a:pathLst>
                <a:path w="1179" h="1191">
                  <a:moveTo>
                    <a:pt x="1179" y="596"/>
                  </a:moveTo>
                  <a:lnTo>
                    <a:pt x="1179" y="596"/>
                  </a:lnTo>
                  <a:lnTo>
                    <a:pt x="1175" y="656"/>
                  </a:lnTo>
                  <a:lnTo>
                    <a:pt x="1168" y="713"/>
                  </a:lnTo>
                  <a:lnTo>
                    <a:pt x="1152" y="770"/>
                  </a:lnTo>
                  <a:lnTo>
                    <a:pt x="1134" y="827"/>
                  </a:lnTo>
                  <a:lnTo>
                    <a:pt x="1107" y="880"/>
                  </a:lnTo>
                  <a:lnTo>
                    <a:pt x="1077" y="929"/>
                  </a:lnTo>
                  <a:lnTo>
                    <a:pt x="1043" y="974"/>
                  </a:lnTo>
                  <a:lnTo>
                    <a:pt x="1006" y="1016"/>
                  </a:lnTo>
                  <a:lnTo>
                    <a:pt x="964" y="1054"/>
                  </a:lnTo>
                  <a:lnTo>
                    <a:pt x="919" y="1088"/>
                  </a:lnTo>
                  <a:lnTo>
                    <a:pt x="870" y="1119"/>
                  </a:lnTo>
                  <a:lnTo>
                    <a:pt x="817" y="1141"/>
                  </a:lnTo>
                  <a:lnTo>
                    <a:pt x="765" y="1164"/>
                  </a:lnTo>
                  <a:lnTo>
                    <a:pt x="708" y="1175"/>
                  </a:lnTo>
                  <a:lnTo>
                    <a:pt x="648" y="1187"/>
                  </a:lnTo>
                  <a:lnTo>
                    <a:pt x="588" y="1191"/>
                  </a:lnTo>
                  <a:lnTo>
                    <a:pt x="588" y="1191"/>
                  </a:lnTo>
                  <a:lnTo>
                    <a:pt x="527" y="1187"/>
                  </a:lnTo>
                  <a:lnTo>
                    <a:pt x="471" y="1175"/>
                  </a:lnTo>
                  <a:lnTo>
                    <a:pt x="414" y="1164"/>
                  </a:lnTo>
                  <a:lnTo>
                    <a:pt x="358" y="1141"/>
                  </a:lnTo>
                  <a:lnTo>
                    <a:pt x="309" y="1119"/>
                  </a:lnTo>
                  <a:lnTo>
                    <a:pt x="260" y="1088"/>
                  </a:lnTo>
                  <a:lnTo>
                    <a:pt x="215" y="1054"/>
                  </a:lnTo>
                  <a:lnTo>
                    <a:pt x="173" y="1016"/>
                  </a:lnTo>
                  <a:lnTo>
                    <a:pt x="132" y="974"/>
                  </a:lnTo>
                  <a:lnTo>
                    <a:pt x="98" y="929"/>
                  </a:lnTo>
                  <a:lnTo>
                    <a:pt x="72" y="880"/>
                  </a:lnTo>
                  <a:lnTo>
                    <a:pt x="45" y="827"/>
                  </a:lnTo>
                  <a:lnTo>
                    <a:pt x="27" y="770"/>
                  </a:lnTo>
                  <a:lnTo>
                    <a:pt x="11" y="713"/>
                  </a:lnTo>
                  <a:lnTo>
                    <a:pt x="0" y="65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35"/>
                  </a:lnTo>
                  <a:lnTo>
                    <a:pt x="11" y="474"/>
                  </a:lnTo>
                  <a:lnTo>
                    <a:pt x="27" y="417"/>
                  </a:lnTo>
                  <a:lnTo>
                    <a:pt x="45" y="364"/>
                  </a:lnTo>
                  <a:lnTo>
                    <a:pt x="72" y="311"/>
                  </a:lnTo>
                  <a:lnTo>
                    <a:pt x="98" y="262"/>
                  </a:lnTo>
                  <a:lnTo>
                    <a:pt x="132" y="217"/>
                  </a:lnTo>
                  <a:lnTo>
                    <a:pt x="173" y="175"/>
                  </a:lnTo>
                  <a:lnTo>
                    <a:pt x="215" y="137"/>
                  </a:lnTo>
                  <a:lnTo>
                    <a:pt x="260" y="103"/>
                  </a:lnTo>
                  <a:lnTo>
                    <a:pt x="309" y="72"/>
                  </a:lnTo>
                  <a:lnTo>
                    <a:pt x="358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7" y="4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648" y="4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7" y="46"/>
                  </a:lnTo>
                  <a:lnTo>
                    <a:pt x="870" y="72"/>
                  </a:lnTo>
                  <a:lnTo>
                    <a:pt x="919" y="103"/>
                  </a:lnTo>
                  <a:lnTo>
                    <a:pt x="964" y="137"/>
                  </a:lnTo>
                  <a:lnTo>
                    <a:pt x="1006" y="175"/>
                  </a:lnTo>
                  <a:lnTo>
                    <a:pt x="1043" y="217"/>
                  </a:lnTo>
                  <a:lnTo>
                    <a:pt x="1077" y="262"/>
                  </a:lnTo>
                  <a:lnTo>
                    <a:pt x="1107" y="311"/>
                  </a:lnTo>
                  <a:lnTo>
                    <a:pt x="1134" y="364"/>
                  </a:lnTo>
                  <a:lnTo>
                    <a:pt x="1152" y="417"/>
                  </a:lnTo>
                  <a:lnTo>
                    <a:pt x="1168" y="474"/>
                  </a:lnTo>
                  <a:lnTo>
                    <a:pt x="1175" y="535"/>
                  </a:lnTo>
                  <a:lnTo>
                    <a:pt x="1179" y="596"/>
                  </a:lnTo>
                  <a:lnTo>
                    <a:pt x="1179" y="59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2109" y="3849"/>
              <a:ext cx="26" cy="3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4" y="30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7" h="37">
                  <a:moveTo>
                    <a:pt x="0" y="15"/>
                  </a:moveTo>
                  <a:lnTo>
                    <a:pt x="0" y="15"/>
                  </a:lnTo>
                  <a:lnTo>
                    <a:pt x="4" y="30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1480" y="3724"/>
              <a:ext cx="332" cy="37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33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308" y="23"/>
                </a:cxn>
                <a:cxn ang="0">
                  <a:pos x="308" y="23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86"/>
                </a:cxn>
                <a:cxn ang="0">
                  <a:pos x="305" y="190"/>
                </a:cxn>
                <a:cxn ang="0">
                  <a:pos x="305" y="190"/>
                </a:cxn>
                <a:cxn ang="0">
                  <a:pos x="301" y="376"/>
                </a:cxn>
                <a:cxn ang="0">
                  <a:pos x="301" y="376"/>
                </a:cxn>
                <a:cxn ang="0">
                  <a:pos x="323" y="376"/>
                </a:cxn>
                <a:cxn ang="0">
                  <a:pos x="323" y="376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3"/>
                </a:cxn>
                <a:cxn ang="0">
                  <a:pos x="327" y="160"/>
                </a:cxn>
                <a:cxn ang="0">
                  <a:pos x="327" y="160"/>
                </a:cxn>
                <a:cxn ang="0">
                  <a:pos x="331" y="0"/>
                </a:cxn>
                <a:cxn ang="0">
                  <a:pos x="331" y="0"/>
                </a:cxn>
              </a:cxnLst>
              <a:rect l="0" t="0" r="r" b="b"/>
              <a:pathLst>
                <a:path w="331" h="376">
                  <a:moveTo>
                    <a:pt x="331" y="0"/>
                  </a:moveTo>
                  <a:lnTo>
                    <a:pt x="33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23" y="376"/>
                  </a:lnTo>
                  <a:lnTo>
                    <a:pt x="323" y="376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2" name="Freeform 11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9" y="68"/>
                </a:cxn>
                <a:cxn ang="0">
                  <a:pos x="11" y="106"/>
                </a:cxn>
                <a:cxn ang="0">
                  <a:pos x="0" y="182"/>
                </a:cxn>
                <a:cxn ang="0">
                  <a:pos x="0" y="224"/>
                </a:cxn>
                <a:cxn ang="0">
                  <a:pos x="4" y="299"/>
                </a:cxn>
                <a:cxn ang="0">
                  <a:pos x="19" y="371"/>
                </a:cxn>
                <a:cxn ang="0">
                  <a:pos x="42" y="443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1" y="106"/>
                  </a:lnTo>
                  <a:lnTo>
                    <a:pt x="4" y="144"/>
                  </a:lnTo>
                  <a:lnTo>
                    <a:pt x="0" y="18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4" y="299"/>
                  </a:lnTo>
                  <a:lnTo>
                    <a:pt x="8" y="337"/>
                  </a:lnTo>
                  <a:lnTo>
                    <a:pt x="19" y="371"/>
                  </a:lnTo>
                  <a:lnTo>
                    <a:pt x="27" y="409"/>
                  </a:lnTo>
                  <a:lnTo>
                    <a:pt x="42" y="443"/>
                  </a:lnTo>
                  <a:lnTo>
                    <a:pt x="72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1454" y="3603"/>
              <a:ext cx="1110" cy="553"/>
            </a:xfrm>
            <a:custGeom>
              <a:avLst/>
              <a:gdLst/>
              <a:ahLst/>
              <a:cxnLst>
                <a:cxn ang="0">
                  <a:pos x="403" y="527"/>
                </a:cxn>
                <a:cxn ang="0">
                  <a:pos x="456" y="531"/>
                </a:cxn>
                <a:cxn ang="0">
                  <a:pos x="509" y="523"/>
                </a:cxn>
                <a:cxn ang="0">
                  <a:pos x="584" y="512"/>
                </a:cxn>
                <a:cxn ang="0">
                  <a:pos x="588" y="512"/>
                </a:cxn>
                <a:cxn ang="0">
                  <a:pos x="670" y="516"/>
                </a:cxn>
                <a:cxn ang="0">
                  <a:pos x="682" y="527"/>
                </a:cxn>
                <a:cxn ang="0">
                  <a:pos x="761" y="538"/>
                </a:cxn>
                <a:cxn ang="0">
                  <a:pos x="780" y="535"/>
                </a:cxn>
                <a:cxn ang="0">
                  <a:pos x="802" y="516"/>
                </a:cxn>
                <a:cxn ang="0">
                  <a:pos x="802" y="516"/>
                </a:cxn>
                <a:cxn ang="0">
                  <a:pos x="821" y="489"/>
                </a:cxn>
                <a:cxn ang="0">
                  <a:pos x="829" y="478"/>
                </a:cxn>
                <a:cxn ang="0">
                  <a:pos x="836" y="466"/>
                </a:cxn>
                <a:cxn ang="0">
                  <a:pos x="844" y="447"/>
                </a:cxn>
                <a:cxn ang="0">
                  <a:pos x="874" y="425"/>
                </a:cxn>
                <a:cxn ang="0">
                  <a:pos x="893" y="387"/>
                </a:cxn>
                <a:cxn ang="0">
                  <a:pos x="908" y="349"/>
                </a:cxn>
                <a:cxn ang="0">
                  <a:pos x="908" y="345"/>
                </a:cxn>
                <a:cxn ang="0">
                  <a:pos x="908" y="334"/>
                </a:cxn>
                <a:cxn ang="0">
                  <a:pos x="908" y="319"/>
                </a:cxn>
                <a:cxn ang="0">
                  <a:pos x="904" y="307"/>
                </a:cxn>
                <a:cxn ang="0">
                  <a:pos x="927" y="284"/>
                </a:cxn>
                <a:cxn ang="0">
                  <a:pos x="938" y="262"/>
                </a:cxn>
                <a:cxn ang="0">
                  <a:pos x="942" y="209"/>
                </a:cxn>
                <a:cxn ang="0">
                  <a:pos x="942" y="212"/>
                </a:cxn>
                <a:cxn ang="0">
                  <a:pos x="945" y="201"/>
                </a:cxn>
                <a:cxn ang="0">
                  <a:pos x="938" y="178"/>
                </a:cxn>
                <a:cxn ang="0">
                  <a:pos x="1043" y="171"/>
                </a:cxn>
                <a:cxn ang="0">
                  <a:pos x="1043" y="171"/>
                </a:cxn>
                <a:cxn ang="0">
                  <a:pos x="1073" y="163"/>
                </a:cxn>
                <a:cxn ang="0">
                  <a:pos x="1092" y="144"/>
                </a:cxn>
                <a:cxn ang="0">
                  <a:pos x="1107" y="118"/>
                </a:cxn>
                <a:cxn ang="0">
                  <a:pos x="1111" y="91"/>
                </a:cxn>
                <a:cxn ang="0">
                  <a:pos x="1111" y="87"/>
                </a:cxn>
                <a:cxn ang="0">
                  <a:pos x="1107" y="61"/>
                </a:cxn>
                <a:cxn ang="0">
                  <a:pos x="1085" y="27"/>
                </a:cxn>
                <a:cxn ang="0">
                  <a:pos x="1062" y="12"/>
                </a:cxn>
                <a:cxn ang="0">
                  <a:pos x="1043" y="8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73" y="0"/>
                </a:cxn>
                <a:cxn ang="0">
                  <a:pos x="565" y="4"/>
                </a:cxn>
                <a:cxn ang="0">
                  <a:pos x="520" y="15"/>
                </a:cxn>
                <a:cxn ang="0">
                  <a:pos x="403" y="68"/>
                </a:cxn>
                <a:cxn ang="0">
                  <a:pos x="27" y="68"/>
                </a:cxn>
                <a:cxn ang="0">
                  <a:pos x="15" y="114"/>
                </a:cxn>
                <a:cxn ang="0">
                  <a:pos x="0" y="201"/>
                </a:cxn>
                <a:cxn ang="0">
                  <a:pos x="0" y="247"/>
                </a:cxn>
                <a:cxn ang="0">
                  <a:pos x="4" y="330"/>
                </a:cxn>
                <a:cxn ang="0">
                  <a:pos x="23" y="409"/>
                </a:cxn>
                <a:cxn ang="0">
                  <a:pos x="49" y="481"/>
                </a:cxn>
                <a:cxn ang="0">
                  <a:pos x="83" y="553"/>
                </a:cxn>
                <a:cxn ang="0">
                  <a:pos x="403" y="550"/>
                </a:cxn>
                <a:cxn ang="0">
                  <a:pos x="403" y="527"/>
                </a:cxn>
              </a:cxnLst>
              <a:rect l="0" t="0" r="r" b="b"/>
              <a:pathLst>
                <a:path w="1111" h="553">
                  <a:moveTo>
                    <a:pt x="403" y="527"/>
                  </a:moveTo>
                  <a:lnTo>
                    <a:pt x="403" y="527"/>
                  </a:lnTo>
                  <a:lnTo>
                    <a:pt x="429" y="531"/>
                  </a:lnTo>
                  <a:lnTo>
                    <a:pt x="456" y="531"/>
                  </a:lnTo>
                  <a:lnTo>
                    <a:pt x="509" y="523"/>
                  </a:lnTo>
                  <a:lnTo>
                    <a:pt x="509" y="523"/>
                  </a:lnTo>
                  <a:lnTo>
                    <a:pt x="542" y="516"/>
                  </a:lnTo>
                  <a:lnTo>
                    <a:pt x="584" y="512"/>
                  </a:lnTo>
                  <a:lnTo>
                    <a:pt x="584" y="512"/>
                  </a:lnTo>
                  <a:lnTo>
                    <a:pt x="588" y="512"/>
                  </a:lnTo>
                  <a:lnTo>
                    <a:pt x="588" y="512"/>
                  </a:lnTo>
                  <a:lnTo>
                    <a:pt x="670" y="516"/>
                  </a:lnTo>
                  <a:lnTo>
                    <a:pt x="670" y="516"/>
                  </a:lnTo>
                  <a:lnTo>
                    <a:pt x="682" y="527"/>
                  </a:lnTo>
                  <a:lnTo>
                    <a:pt x="757" y="538"/>
                  </a:lnTo>
                  <a:lnTo>
                    <a:pt x="761" y="538"/>
                  </a:lnTo>
                  <a:lnTo>
                    <a:pt x="761" y="538"/>
                  </a:lnTo>
                  <a:lnTo>
                    <a:pt x="780" y="535"/>
                  </a:lnTo>
                  <a:lnTo>
                    <a:pt x="791" y="527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02" y="516"/>
                  </a:lnTo>
                  <a:lnTo>
                    <a:pt x="821" y="489"/>
                  </a:lnTo>
                  <a:lnTo>
                    <a:pt x="832" y="478"/>
                  </a:lnTo>
                  <a:lnTo>
                    <a:pt x="829" y="478"/>
                  </a:lnTo>
                  <a:lnTo>
                    <a:pt x="829" y="478"/>
                  </a:lnTo>
                  <a:lnTo>
                    <a:pt x="836" y="466"/>
                  </a:lnTo>
                  <a:lnTo>
                    <a:pt x="844" y="447"/>
                  </a:lnTo>
                  <a:lnTo>
                    <a:pt x="844" y="447"/>
                  </a:lnTo>
                  <a:lnTo>
                    <a:pt x="859" y="436"/>
                  </a:lnTo>
                  <a:lnTo>
                    <a:pt x="874" y="425"/>
                  </a:lnTo>
                  <a:lnTo>
                    <a:pt x="874" y="425"/>
                  </a:lnTo>
                  <a:lnTo>
                    <a:pt x="893" y="387"/>
                  </a:lnTo>
                  <a:lnTo>
                    <a:pt x="904" y="353"/>
                  </a:lnTo>
                  <a:lnTo>
                    <a:pt x="908" y="349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45"/>
                  </a:lnTo>
                  <a:lnTo>
                    <a:pt x="908" y="334"/>
                  </a:lnTo>
                  <a:lnTo>
                    <a:pt x="908" y="334"/>
                  </a:lnTo>
                  <a:lnTo>
                    <a:pt x="908" y="319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19" y="296"/>
                  </a:lnTo>
                  <a:lnTo>
                    <a:pt x="927" y="284"/>
                  </a:lnTo>
                  <a:lnTo>
                    <a:pt x="934" y="265"/>
                  </a:lnTo>
                  <a:lnTo>
                    <a:pt x="938" y="262"/>
                  </a:lnTo>
                  <a:lnTo>
                    <a:pt x="938" y="262"/>
                  </a:lnTo>
                  <a:lnTo>
                    <a:pt x="942" y="209"/>
                  </a:lnTo>
                  <a:lnTo>
                    <a:pt x="942" y="212"/>
                  </a:lnTo>
                  <a:lnTo>
                    <a:pt x="942" y="212"/>
                  </a:lnTo>
                  <a:lnTo>
                    <a:pt x="945" y="201"/>
                  </a:lnTo>
                  <a:lnTo>
                    <a:pt x="945" y="201"/>
                  </a:lnTo>
                  <a:lnTo>
                    <a:pt x="942" y="190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43" y="171"/>
                  </a:lnTo>
                  <a:lnTo>
                    <a:pt x="1058" y="167"/>
                  </a:lnTo>
                  <a:lnTo>
                    <a:pt x="1073" y="163"/>
                  </a:lnTo>
                  <a:lnTo>
                    <a:pt x="1085" y="152"/>
                  </a:lnTo>
                  <a:lnTo>
                    <a:pt x="1092" y="144"/>
                  </a:lnTo>
                  <a:lnTo>
                    <a:pt x="1100" y="133"/>
                  </a:lnTo>
                  <a:lnTo>
                    <a:pt x="1107" y="118"/>
                  </a:lnTo>
                  <a:lnTo>
                    <a:pt x="1111" y="106"/>
                  </a:lnTo>
                  <a:lnTo>
                    <a:pt x="1111" y="91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11" y="87"/>
                  </a:lnTo>
                  <a:lnTo>
                    <a:pt x="1107" y="61"/>
                  </a:lnTo>
                  <a:lnTo>
                    <a:pt x="1092" y="34"/>
                  </a:lnTo>
                  <a:lnTo>
                    <a:pt x="1085" y="27"/>
                  </a:lnTo>
                  <a:lnTo>
                    <a:pt x="1073" y="15"/>
                  </a:lnTo>
                  <a:lnTo>
                    <a:pt x="1062" y="12"/>
                  </a:lnTo>
                  <a:lnTo>
                    <a:pt x="1047" y="8"/>
                  </a:lnTo>
                  <a:lnTo>
                    <a:pt x="1043" y="8"/>
                  </a:lnTo>
                  <a:lnTo>
                    <a:pt x="1043" y="8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20" y="15"/>
                  </a:lnTo>
                  <a:lnTo>
                    <a:pt x="478" y="34"/>
                  </a:lnTo>
                  <a:lnTo>
                    <a:pt x="403" y="68"/>
                  </a:lnTo>
                  <a:lnTo>
                    <a:pt x="403" y="6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15" y="114"/>
                  </a:lnTo>
                  <a:lnTo>
                    <a:pt x="4" y="156"/>
                  </a:lnTo>
                  <a:lnTo>
                    <a:pt x="0" y="201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0" y="288"/>
                  </a:lnTo>
                  <a:lnTo>
                    <a:pt x="4" y="330"/>
                  </a:lnTo>
                  <a:lnTo>
                    <a:pt x="11" y="368"/>
                  </a:lnTo>
                  <a:lnTo>
                    <a:pt x="23" y="409"/>
                  </a:lnTo>
                  <a:lnTo>
                    <a:pt x="34" y="447"/>
                  </a:lnTo>
                  <a:lnTo>
                    <a:pt x="49" y="481"/>
                  </a:lnTo>
                  <a:lnTo>
                    <a:pt x="64" y="519"/>
                  </a:lnTo>
                  <a:lnTo>
                    <a:pt x="83" y="553"/>
                  </a:lnTo>
                  <a:lnTo>
                    <a:pt x="83" y="553"/>
                  </a:lnTo>
                  <a:lnTo>
                    <a:pt x="403" y="550"/>
                  </a:lnTo>
                  <a:lnTo>
                    <a:pt x="403" y="550"/>
                  </a:lnTo>
                  <a:lnTo>
                    <a:pt x="403" y="527"/>
                  </a:lnTo>
                  <a:lnTo>
                    <a:pt x="403" y="5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1454" y="3626"/>
              <a:ext cx="1088" cy="509"/>
            </a:xfrm>
            <a:custGeom>
              <a:avLst/>
              <a:gdLst/>
              <a:ahLst/>
              <a:cxnLst>
                <a:cxn ang="0">
                  <a:pos x="381" y="474"/>
                </a:cxn>
                <a:cxn ang="0">
                  <a:pos x="411" y="485"/>
                </a:cxn>
                <a:cxn ang="0">
                  <a:pos x="471" y="485"/>
                </a:cxn>
                <a:cxn ang="0">
                  <a:pos x="501" y="477"/>
                </a:cxn>
                <a:cxn ang="0">
                  <a:pos x="584" y="466"/>
                </a:cxn>
                <a:cxn ang="0">
                  <a:pos x="584" y="466"/>
                </a:cxn>
                <a:cxn ang="0">
                  <a:pos x="625" y="466"/>
                </a:cxn>
                <a:cxn ang="0">
                  <a:pos x="689" y="481"/>
                </a:cxn>
                <a:cxn ang="0">
                  <a:pos x="757" y="493"/>
                </a:cxn>
                <a:cxn ang="0">
                  <a:pos x="768" y="489"/>
                </a:cxn>
                <a:cxn ang="0">
                  <a:pos x="783" y="481"/>
                </a:cxn>
                <a:cxn ang="0">
                  <a:pos x="814" y="440"/>
                </a:cxn>
                <a:cxn ang="0">
                  <a:pos x="817" y="432"/>
                </a:cxn>
                <a:cxn ang="0">
                  <a:pos x="821" y="413"/>
                </a:cxn>
                <a:cxn ang="0">
                  <a:pos x="817" y="405"/>
                </a:cxn>
                <a:cxn ang="0">
                  <a:pos x="825" y="405"/>
                </a:cxn>
                <a:cxn ang="0">
                  <a:pos x="844" y="398"/>
                </a:cxn>
                <a:cxn ang="0">
                  <a:pos x="855" y="386"/>
                </a:cxn>
                <a:cxn ang="0">
                  <a:pos x="885" y="322"/>
                </a:cxn>
                <a:cxn ang="0">
                  <a:pos x="885" y="318"/>
                </a:cxn>
                <a:cxn ang="0">
                  <a:pos x="885" y="307"/>
                </a:cxn>
                <a:cxn ang="0">
                  <a:pos x="878" y="288"/>
                </a:cxn>
                <a:cxn ang="0">
                  <a:pos x="866" y="277"/>
                </a:cxn>
                <a:cxn ang="0">
                  <a:pos x="889" y="269"/>
                </a:cxn>
                <a:cxn ang="0">
                  <a:pos x="908" y="250"/>
                </a:cxn>
                <a:cxn ang="0">
                  <a:pos x="915" y="235"/>
                </a:cxn>
                <a:cxn ang="0">
                  <a:pos x="919" y="186"/>
                </a:cxn>
                <a:cxn ang="0">
                  <a:pos x="923" y="174"/>
                </a:cxn>
                <a:cxn ang="0">
                  <a:pos x="908" y="151"/>
                </a:cxn>
                <a:cxn ang="0">
                  <a:pos x="885" y="136"/>
                </a:cxn>
                <a:cxn ang="0">
                  <a:pos x="1039" y="125"/>
                </a:cxn>
                <a:cxn ang="0">
                  <a:pos x="1039" y="125"/>
                </a:cxn>
                <a:cxn ang="0">
                  <a:pos x="1077" y="106"/>
                </a:cxn>
                <a:cxn ang="0">
                  <a:pos x="1088" y="68"/>
                </a:cxn>
                <a:cxn ang="0">
                  <a:pos x="1088" y="64"/>
                </a:cxn>
                <a:cxn ang="0">
                  <a:pos x="1085" y="45"/>
                </a:cxn>
                <a:cxn ang="0">
                  <a:pos x="1062" y="15"/>
                </a:cxn>
                <a:cxn ang="0">
                  <a:pos x="1043" y="7"/>
                </a:cxn>
                <a:cxn ang="0">
                  <a:pos x="1043" y="7"/>
                </a:cxn>
                <a:cxn ang="0">
                  <a:pos x="866" y="0"/>
                </a:cxn>
                <a:cxn ang="0">
                  <a:pos x="573" y="0"/>
                </a:cxn>
                <a:cxn ang="0">
                  <a:pos x="569" y="0"/>
                </a:cxn>
                <a:cxn ang="0">
                  <a:pos x="516" y="19"/>
                </a:cxn>
                <a:cxn ang="0">
                  <a:pos x="422" y="61"/>
                </a:cxn>
                <a:cxn ang="0">
                  <a:pos x="388" y="68"/>
                </a:cxn>
                <a:cxn ang="0">
                  <a:pos x="11" y="68"/>
                </a:cxn>
                <a:cxn ang="0">
                  <a:pos x="4" y="106"/>
                </a:cxn>
                <a:cxn ang="0">
                  <a:pos x="0" y="224"/>
                </a:cxn>
                <a:cxn ang="0">
                  <a:pos x="0" y="299"/>
                </a:cxn>
                <a:cxn ang="0">
                  <a:pos x="19" y="409"/>
                </a:cxn>
                <a:cxn ang="0">
                  <a:pos x="42" y="474"/>
                </a:cxn>
                <a:cxn ang="0">
                  <a:pos x="381" y="504"/>
                </a:cxn>
              </a:cxnLst>
              <a:rect l="0" t="0" r="r" b="b"/>
              <a:pathLst>
                <a:path w="1088" h="508">
                  <a:moveTo>
                    <a:pt x="381" y="474"/>
                  </a:moveTo>
                  <a:lnTo>
                    <a:pt x="381" y="474"/>
                  </a:lnTo>
                  <a:lnTo>
                    <a:pt x="396" y="481"/>
                  </a:lnTo>
                  <a:lnTo>
                    <a:pt x="411" y="485"/>
                  </a:lnTo>
                  <a:lnTo>
                    <a:pt x="441" y="489"/>
                  </a:lnTo>
                  <a:lnTo>
                    <a:pt x="471" y="485"/>
                  </a:lnTo>
                  <a:lnTo>
                    <a:pt x="501" y="477"/>
                  </a:lnTo>
                  <a:lnTo>
                    <a:pt x="501" y="477"/>
                  </a:lnTo>
                  <a:lnTo>
                    <a:pt x="542" y="470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584" y="466"/>
                  </a:lnTo>
                  <a:lnTo>
                    <a:pt x="625" y="466"/>
                  </a:lnTo>
                  <a:lnTo>
                    <a:pt x="678" y="470"/>
                  </a:lnTo>
                  <a:lnTo>
                    <a:pt x="689" y="481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57" y="493"/>
                  </a:lnTo>
                  <a:lnTo>
                    <a:pt x="768" y="489"/>
                  </a:lnTo>
                  <a:lnTo>
                    <a:pt x="776" y="485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814" y="440"/>
                  </a:lnTo>
                  <a:lnTo>
                    <a:pt x="814" y="440"/>
                  </a:lnTo>
                  <a:lnTo>
                    <a:pt x="817" y="432"/>
                  </a:lnTo>
                  <a:lnTo>
                    <a:pt x="821" y="417"/>
                  </a:lnTo>
                  <a:lnTo>
                    <a:pt x="821" y="413"/>
                  </a:lnTo>
                  <a:lnTo>
                    <a:pt x="817" y="405"/>
                  </a:lnTo>
                  <a:lnTo>
                    <a:pt x="817" y="405"/>
                  </a:lnTo>
                  <a:lnTo>
                    <a:pt x="825" y="405"/>
                  </a:lnTo>
                  <a:lnTo>
                    <a:pt x="825" y="405"/>
                  </a:lnTo>
                  <a:lnTo>
                    <a:pt x="836" y="402"/>
                  </a:lnTo>
                  <a:lnTo>
                    <a:pt x="844" y="398"/>
                  </a:lnTo>
                  <a:lnTo>
                    <a:pt x="855" y="386"/>
                  </a:lnTo>
                  <a:lnTo>
                    <a:pt x="855" y="386"/>
                  </a:lnTo>
                  <a:lnTo>
                    <a:pt x="874" y="352"/>
                  </a:lnTo>
                  <a:lnTo>
                    <a:pt x="885" y="322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18"/>
                  </a:lnTo>
                  <a:lnTo>
                    <a:pt x="885" y="307"/>
                  </a:lnTo>
                  <a:lnTo>
                    <a:pt x="881" y="296"/>
                  </a:lnTo>
                  <a:lnTo>
                    <a:pt x="878" y="288"/>
                  </a:lnTo>
                  <a:lnTo>
                    <a:pt x="878" y="288"/>
                  </a:lnTo>
                  <a:lnTo>
                    <a:pt x="866" y="277"/>
                  </a:lnTo>
                  <a:lnTo>
                    <a:pt x="889" y="269"/>
                  </a:lnTo>
                  <a:lnTo>
                    <a:pt x="889" y="269"/>
                  </a:lnTo>
                  <a:lnTo>
                    <a:pt x="900" y="261"/>
                  </a:lnTo>
                  <a:lnTo>
                    <a:pt x="908" y="250"/>
                  </a:lnTo>
                  <a:lnTo>
                    <a:pt x="915" y="235"/>
                  </a:lnTo>
                  <a:lnTo>
                    <a:pt x="915" y="235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19" y="186"/>
                  </a:lnTo>
                  <a:lnTo>
                    <a:pt x="923" y="174"/>
                  </a:lnTo>
                  <a:lnTo>
                    <a:pt x="919" y="163"/>
                  </a:lnTo>
                  <a:lnTo>
                    <a:pt x="908" y="151"/>
                  </a:lnTo>
                  <a:lnTo>
                    <a:pt x="908" y="148"/>
                  </a:lnTo>
                  <a:lnTo>
                    <a:pt x="885" y="136"/>
                  </a:lnTo>
                  <a:lnTo>
                    <a:pt x="885" y="136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39" y="125"/>
                  </a:lnTo>
                  <a:lnTo>
                    <a:pt x="1062" y="117"/>
                  </a:lnTo>
                  <a:lnTo>
                    <a:pt x="1077" y="106"/>
                  </a:lnTo>
                  <a:lnTo>
                    <a:pt x="1085" y="87"/>
                  </a:lnTo>
                  <a:lnTo>
                    <a:pt x="1088" y="68"/>
                  </a:lnTo>
                  <a:lnTo>
                    <a:pt x="1088" y="68"/>
                  </a:lnTo>
                  <a:lnTo>
                    <a:pt x="1088" y="64"/>
                  </a:lnTo>
                  <a:lnTo>
                    <a:pt x="1088" y="64"/>
                  </a:lnTo>
                  <a:lnTo>
                    <a:pt x="1085" y="45"/>
                  </a:lnTo>
                  <a:lnTo>
                    <a:pt x="1077" y="26"/>
                  </a:lnTo>
                  <a:lnTo>
                    <a:pt x="1062" y="15"/>
                  </a:lnTo>
                  <a:lnTo>
                    <a:pt x="1055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1043" y="7"/>
                  </a:lnTo>
                  <a:lnTo>
                    <a:pt x="866" y="0"/>
                  </a:lnTo>
                  <a:lnTo>
                    <a:pt x="716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9" y="0"/>
                  </a:lnTo>
                  <a:lnTo>
                    <a:pt x="569" y="0"/>
                  </a:lnTo>
                  <a:lnTo>
                    <a:pt x="516" y="19"/>
                  </a:lnTo>
                  <a:lnTo>
                    <a:pt x="463" y="42"/>
                  </a:lnTo>
                  <a:lnTo>
                    <a:pt x="422" y="61"/>
                  </a:lnTo>
                  <a:lnTo>
                    <a:pt x="388" y="79"/>
                  </a:lnTo>
                  <a:lnTo>
                    <a:pt x="388" y="68"/>
                  </a:lnTo>
                  <a:lnTo>
                    <a:pt x="373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4" y="106"/>
                  </a:lnTo>
                  <a:lnTo>
                    <a:pt x="0" y="14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99"/>
                  </a:lnTo>
                  <a:lnTo>
                    <a:pt x="11" y="371"/>
                  </a:lnTo>
                  <a:lnTo>
                    <a:pt x="19" y="409"/>
                  </a:lnTo>
                  <a:lnTo>
                    <a:pt x="30" y="443"/>
                  </a:lnTo>
                  <a:lnTo>
                    <a:pt x="42" y="474"/>
                  </a:lnTo>
                  <a:lnTo>
                    <a:pt x="57" y="508"/>
                  </a:lnTo>
                  <a:lnTo>
                    <a:pt x="381" y="504"/>
                  </a:lnTo>
                  <a:lnTo>
                    <a:pt x="381" y="47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5" name="Freeform 14"/>
            <p:cNvSpPr>
              <a:spLocks noChangeAspect="1"/>
            </p:cNvSpPr>
            <p:nvPr/>
          </p:nvSpPr>
          <p:spPr bwMode="auto">
            <a:xfrm>
              <a:off x="1445" y="3724"/>
              <a:ext cx="368" cy="378"/>
            </a:xfrm>
            <a:custGeom>
              <a:avLst/>
              <a:gdLst/>
              <a:ahLst/>
              <a:cxnLst>
                <a:cxn ang="0">
                  <a:pos x="354" y="163"/>
                </a:cxn>
                <a:cxn ang="0">
                  <a:pos x="354" y="163"/>
                </a:cxn>
                <a:cxn ang="0">
                  <a:pos x="354" y="163"/>
                </a:cxn>
                <a:cxn ang="0">
                  <a:pos x="354" y="160"/>
                </a:cxn>
                <a:cxn ang="0">
                  <a:pos x="354" y="160"/>
                </a:cxn>
                <a:cxn ang="0">
                  <a:pos x="358" y="0"/>
                </a:cxn>
                <a:cxn ang="0">
                  <a:pos x="358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61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4" y="194"/>
                </a:cxn>
                <a:cxn ang="0">
                  <a:pos x="15" y="258"/>
                </a:cxn>
                <a:cxn ang="0">
                  <a:pos x="30" y="319"/>
                </a:cxn>
                <a:cxn ang="0">
                  <a:pos x="57" y="379"/>
                </a:cxn>
                <a:cxn ang="0">
                  <a:pos x="57" y="379"/>
                </a:cxn>
                <a:cxn ang="0">
                  <a:pos x="350" y="376"/>
                </a:cxn>
                <a:cxn ang="0">
                  <a:pos x="350" y="376"/>
                </a:cxn>
                <a:cxn ang="0">
                  <a:pos x="354" y="163"/>
                </a:cxn>
                <a:cxn ang="0">
                  <a:pos x="354" y="163"/>
                </a:cxn>
              </a:cxnLst>
              <a:rect l="0" t="0" r="r" b="b"/>
              <a:pathLst>
                <a:path w="358" h="379">
                  <a:moveTo>
                    <a:pt x="354" y="163"/>
                  </a:moveTo>
                  <a:lnTo>
                    <a:pt x="354" y="163"/>
                  </a:lnTo>
                  <a:lnTo>
                    <a:pt x="354" y="163"/>
                  </a:lnTo>
                  <a:lnTo>
                    <a:pt x="354" y="160"/>
                  </a:lnTo>
                  <a:lnTo>
                    <a:pt x="354" y="16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4" y="6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4" y="194"/>
                  </a:lnTo>
                  <a:lnTo>
                    <a:pt x="15" y="258"/>
                  </a:lnTo>
                  <a:lnTo>
                    <a:pt x="30" y="319"/>
                  </a:lnTo>
                  <a:lnTo>
                    <a:pt x="57" y="379"/>
                  </a:lnTo>
                  <a:lnTo>
                    <a:pt x="57" y="379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4" y="163"/>
                  </a:lnTo>
                  <a:lnTo>
                    <a:pt x="354" y="16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 bwMode="auto">
            <a:xfrm>
              <a:off x="1842" y="3694"/>
              <a:ext cx="383" cy="25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30" y="3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132" y="0"/>
                </a:cxn>
                <a:cxn ang="0">
                  <a:pos x="181" y="4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271" y="15"/>
                </a:cxn>
                <a:cxn ang="0">
                  <a:pos x="309" y="3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77" y="156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58" y="231"/>
                </a:cxn>
                <a:cxn ang="0">
                  <a:pos x="346" y="224"/>
                </a:cxn>
                <a:cxn ang="0">
                  <a:pos x="335" y="220"/>
                </a:cxn>
                <a:cxn ang="0">
                  <a:pos x="335" y="220"/>
                </a:cxn>
                <a:cxn ang="0">
                  <a:pos x="328" y="209"/>
                </a:cxn>
                <a:cxn ang="0">
                  <a:pos x="324" y="190"/>
                </a:cxn>
                <a:cxn ang="0">
                  <a:pos x="309" y="140"/>
                </a:cxn>
                <a:cxn ang="0">
                  <a:pos x="305" y="129"/>
                </a:cxn>
                <a:cxn ang="0">
                  <a:pos x="218" y="118"/>
                </a:cxn>
                <a:cxn ang="0">
                  <a:pos x="215" y="129"/>
                </a:cxn>
                <a:cxn ang="0">
                  <a:pos x="215" y="129"/>
                </a:cxn>
                <a:cxn ang="0">
                  <a:pos x="207" y="144"/>
                </a:cxn>
                <a:cxn ang="0">
                  <a:pos x="181" y="178"/>
                </a:cxn>
                <a:cxn ang="0">
                  <a:pos x="166" y="201"/>
                </a:cxn>
                <a:cxn ang="0">
                  <a:pos x="143" y="220"/>
                </a:cxn>
                <a:cxn ang="0">
                  <a:pos x="121" y="235"/>
                </a:cxn>
                <a:cxn ang="0">
                  <a:pos x="90" y="250"/>
                </a:cxn>
                <a:cxn ang="0">
                  <a:pos x="90" y="250"/>
                </a:cxn>
                <a:cxn ang="0">
                  <a:pos x="75" y="250"/>
                </a:cxn>
                <a:cxn ang="0">
                  <a:pos x="49" y="246"/>
                </a:cxn>
                <a:cxn ang="0">
                  <a:pos x="34" y="239"/>
                </a:cxn>
                <a:cxn ang="0">
                  <a:pos x="19" y="231"/>
                </a:cxn>
                <a:cxn ang="0">
                  <a:pos x="8" y="216"/>
                </a:cxn>
                <a:cxn ang="0">
                  <a:pos x="0" y="197"/>
                </a:cxn>
                <a:cxn ang="0">
                  <a:pos x="0" y="46"/>
                </a:cxn>
              </a:cxnLst>
              <a:rect l="0" t="0" r="r" b="b"/>
              <a:pathLst>
                <a:path w="384" h="250">
                  <a:moveTo>
                    <a:pt x="0" y="46"/>
                  </a:moveTo>
                  <a:lnTo>
                    <a:pt x="0" y="46"/>
                  </a:lnTo>
                  <a:lnTo>
                    <a:pt x="30" y="3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132" y="0"/>
                  </a:lnTo>
                  <a:lnTo>
                    <a:pt x="181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71" y="15"/>
                  </a:lnTo>
                  <a:lnTo>
                    <a:pt x="309" y="34"/>
                  </a:lnTo>
                  <a:lnTo>
                    <a:pt x="369" y="72"/>
                  </a:lnTo>
                  <a:lnTo>
                    <a:pt x="369" y="72"/>
                  </a:lnTo>
                  <a:lnTo>
                    <a:pt x="377" y="156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58" y="231"/>
                  </a:lnTo>
                  <a:lnTo>
                    <a:pt x="346" y="224"/>
                  </a:lnTo>
                  <a:lnTo>
                    <a:pt x="335" y="220"/>
                  </a:lnTo>
                  <a:lnTo>
                    <a:pt x="335" y="220"/>
                  </a:lnTo>
                  <a:lnTo>
                    <a:pt x="328" y="209"/>
                  </a:lnTo>
                  <a:lnTo>
                    <a:pt x="324" y="190"/>
                  </a:lnTo>
                  <a:lnTo>
                    <a:pt x="309" y="140"/>
                  </a:lnTo>
                  <a:lnTo>
                    <a:pt x="305" y="129"/>
                  </a:lnTo>
                  <a:lnTo>
                    <a:pt x="218" y="118"/>
                  </a:lnTo>
                  <a:lnTo>
                    <a:pt x="215" y="129"/>
                  </a:lnTo>
                  <a:lnTo>
                    <a:pt x="215" y="129"/>
                  </a:lnTo>
                  <a:lnTo>
                    <a:pt x="207" y="144"/>
                  </a:lnTo>
                  <a:lnTo>
                    <a:pt x="181" y="178"/>
                  </a:lnTo>
                  <a:lnTo>
                    <a:pt x="166" y="201"/>
                  </a:lnTo>
                  <a:lnTo>
                    <a:pt x="143" y="220"/>
                  </a:lnTo>
                  <a:lnTo>
                    <a:pt x="121" y="235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75" y="250"/>
                  </a:lnTo>
                  <a:lnTo>
                    <a:pt x="49" y="246"/>
                  </a:lnTo>
                  <a:lnTo>
                    <a:pt x="34" y="239"/>
                  </a:lnTo>
                  <a:lnTo>
                    <a:pt x="19" y="231"/>
                  </a:lnTo>
                  <a:lnTo>
                    <a:pt x="8" y="216"/>
                  </a:lnTo>
                  <a:lnTo>
                    <a:pt x="0" y="197"/>
                  </a:lnTo>
                  <a:lnTo>
                    <a:pt x="0" y="4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7" name="Freeform 16"/>
            <p:cNvSpPr>
              <a:spLocks noChangeAspect="1" noEditPoints="1"/>
            </p:cNvSpPr>
            <p:nvPr/>
          </p:nvSpPr>
          <p:spPr bwMode="auto">
            <a:xfrm>
              <a:off x="1842" y="3694"/>
              <a:ext cx="383" cy="231"/>
            </a:xfrm>
            <a:custGeom>
              <a:avLst/>
              <a:gdLst/>
              <a:ahLst/>
              <a:cxnLst>
                <a:cxn ang="0">
                  <a:pos x="203" y="144"/>
                </a:cxn>
                <a:cxn ang="0">
                  <a:pos x="203" y="144"/>
                </a:cxn>
                <a:cxn ang="0">
                  <a:pos x="200" y="152"/>
                </a:cxn>
                <a:cxn ang="0">
                  <a:pos x="185" y="178"/>
                </a:cxn>
                <a:cxn ang="0">
                  <a:pos x="185" y="178"/>
                </a:cxn>
                <a:cxn ang="0">
                  <a:pos x="203" y="152"/>
                </a:cxn>
                <a:cxn ang="0">
                  <a:pos x="211" y="133"/>
                </a:cxn>
                <a:cxn ang="0">
                  <a:pos x="207" y="133"/>
                </a:cxn>
                <a:cxn ang="0">
                  <a:pos x="203" y="144"/>
                </a:cxn>
                <a:cxn ang="0">
                  <a:pos x="369" y="72"/>
                </a:cxn>
                <a:cxn ang="0">
                  <a:pos x="369" y="72"/>
                </a:cxn>
                <a:cxn ang="0">
                  <a:pos x="309" y="34"/>
                </a:cxn>
                <a:cxn ang="0">
                  <a:pos x="271" y="15"/>
                </a:cxn>
                <a:cxn ang="0">
                  <a:pos x="245" y="4"/>
                </a:cxn>
                <a:cxn ang="0">
                  <a:pos x="245" y="4"/>
                </a:cxn>
                <a:cxn ang="0">
                  <a:pos x="181" y="4"/>
                </a:cxn>
                <a:cxn ang="0">
                  <a:pos x="132" y="0"/>
                </a:cxn>
                <a:cxn ang="0">
                  <a:pos x="83" y="4"/>
                </a:cxn>
                <a:cxn ang="0">
                  <a:pos x="83" y="4"/>
                </a:cxn>
                <a:cxn ang="0">
                  <a:pos x="30" y="30"/>
                </a:cxn>
                <a:cxn ang="0">
                  <a:pos x="0" y="4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34" y="46"/>
                </a:cxn>
                <a:cxn ang="0">
                  <a:pos x="79" y="19"/>
                </a:cxn>
                <a:cxn ang="0">
                  <a:pos x="79" y="19"/>
                </a:cxn>
                <a:cxn ang="0">
                  <a:pos x="128" y="15"/>
                </a:cxn>
                <a:cxn ang="0">
                  <a:pos x="177" y="15"/>
                </a:cxn>
                <a:cxn ang="0">
                  <a:pos x="234" y="19"/>
                </a:cxn>
                <a:cxn ang="0">
                  <a:pos x="234" y="19"/>
                </a:cxn>
                <a:cxn ang="0">
                  <a:pos x="264" y="30"/>
                </a:cxn>
                <a:cxn ang="0">
                  <a:pos x="298" y="49"/>
                </a:cxn>
                <a:cxn ang="0">
                  <a:pos x="358" y="87"/>
                </a:cxn>
                <a:cxn ang="0">
                  <a:pos x="358" y="87"/>
                </a:cxn>
                <a:cxn ang="0">
                  <a:pos x="373" y="231"/>
                </a:cxn>
                <a:cxn ang="0">
                  <a:pos x="373" y="231"/>
                </a:cxn>
                <a:cxn ang="0">
                  <a:pos x="384" y="231"/>
                </a:cxn>
                <a:cxn ang="0">
                  <a:pos x="384" y="231"/>
                </a:cxn>
                <a:cxn ang="0">
                  <a:pos x="377" y="156"/>
                </a:cxn>
                <a:cxn ang="0">
                  <a:pos x="369" y="72"/>
                </a:cxn>
                <a:cxn ang="0">
                  <a:pos x="369" y="72"/>
                </a:cxn>
              </a:cxnLst>
              <a:rect l="0" t="0" r="r" b="b"/>
              <a:pathLst>
                <a:path w="384" h="231">
                  <a:moveTo>
                    <a:pt x="203" y="144"/>
                  </a:moveTo>
                  <a:lnTo>
                    <a:pt x="203" y="144"/>
                  </a:lnTo>
                  <a:lnTo>
                    <a:pt x="200" y="152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203" y="152"/>
                  </a:lnTo>
                  <a:lnTo>
                    <a:pt x="211" y="133"/>
                  </a:lnTo>
                  <a:lnTo>
                    <a:pt x="207" y="133"/>
                  </a:lnTo>
                  <a:lnTo>
                    <a:pt x="203" y="144"/>
                  </a:lnTo>
                  <a:close/>
                  <a:moveTo>
                    <a:pt x="369" y="72"/>
                  </a:moveTo>
                  <a:lnTo>
                    <a:pt x="369" y="72"/>
                  </a:lnTo>
                  <a:lnTo>
                    <a:pt x="309" y="34"/>
                  </a:lnTo>
                  <a:lnTo>
                    <a:pt x="271" y="15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181" y="4"/>
                  </a:lnTo>
                  <a:lnTo>
                    <a:pt x="132" y="0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30" y="30"/>
                  </a:lnTo>
                  <a:lnTo>
                    <a:pt x="0" y="4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34" y="46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128" y="15"/>
                  </a:lnTo>
                  <a:lnTo>
                    <a:pt x="177" y="15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64" y="30"/>
                  </a:lnTo>
                  <a:lnTo>
                    <a:pt x="298" y="49"/>
                  </a:lnTo>
                  <a:lnTo>
                    <a:pt x="358" y="87"/>
                  </a:lnTo>
                  <a:lnTo>
                    <a:pt x="358" y="87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84" y="231"/>
                  </a:lnTo>
                  <a:lnTo>
                    <a:pt x="384" y="231"/>
                  </a:lnTo>
                  <a:lnTo>
                    <a:pt x="377" y="156"/>
                  </a:lnTo>
                  <a:lnTo>
                    <a:pt x="369" y="72"/>
                  </a:lnTo>
                  <a:lnTo>
                    <a:pt x="369" y="72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 bwMode="auto">
            <a:xfrm>
              <a:off x="2102" y="3846"/>
              <a:ext cx="34" cy="41"/>
            </a:xfrm>
            <a:custGeom>
              <a:avLst/>
              <a:gdLst/>
              <a:ahLst/>
              <a:cxnLst>
                <a:cxn ang="0">
                  <a:pos x="34" y="41"/>
                </a:cxn>
                <a:cxn ang="0">
                  <a:pos x="11" y="34"/>
                </a:cxn>
                <a:cxn ang="0">
                  <a:pos x="11" y="34"/>
                </a:cxn>
                <a:cxn ang="0">
                  <a:pos x="4" y="2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4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34" y="41"/>
                </a:cxn>
                <a:cxn ang="0">
                  <a:pos x="34" y="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lnTo>
                    <a:pt x="11" y="34"/>
                  </a:lnTo>
                  <a:lnTo>
                    <a:pt x="11" y="34"/>
                  </a:lnTo>
                  <a:lnTo>
                    <a:pt x="4" y="2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4" y="41"/>
                  </a:lnTo>
                  <a:lnTo>
                    <a:pt x="34" y="41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auto">
            <a:xfrm>
              <a:off x="1835" y="3846"/>
              <a:ext cx="267" cy="239"/>
            </a:xfrm>
            <a:custGeom>
              <a:avLst/>
              <a:gdLst/>
              <a:ahLst/>
              <a:cxnLst>
                <a:cxn ang="0">
                  <a:pos x="203" y="216"/>
                </a:cxn>
                <a:cxn ang="0">
                  <a:pos x="203" y="216"/>
                </a:cxn>
                <a:cxn ang="0">
                  <a:pos x="154" y="220"/>
                </a:cxn>
                <a:cxn ang="0">
                  <a:pos x="116" y="227"/>
                </a:cxn>
                <a:cxn ang="0">
                  <a:pos x="116" y="227"/>
                </a:cxn>
                <a:cxn ang="0">
                  <a:pos x="82" y="235"/>
                </a:cxn>
                <a:cxn ang="0">
                  <a:pos x="56" y="238"/>
                </a:cxn>
                <a:cxn ang="0">
                  <a:pos x="41" y="235"/>
                </a:cxn>
                <a:cxn ang="0">
                  <a:pos x="26" y="231"/>
                </a:cxn>
                <a:cxn ang="0">
                  <a:pos x="15" y="227"/>
                </a:cxn>
                <a:cxn ang="0">
                  <a:pos x="0" y="216"/>
                </a:cxn>
                <a:cxn ang="0">
                  <a:pos x="3" y="94"/>
                </a:cxn>
                <a:cxn ang="0">
                  <a:pos x="3" y="94"/>
                </a:cxn>
                <a:cxn ang="0">
                  <a:pos x="15" y="106"/>
                </a:cxn>
                <a:cxn ang="0">
                  <a:pos x="26" y="113"/>
                </a:cxn>
                <a:cxn ang="0">
                  <a:pos x="56" y="125"/>
                </a:cxn>
                <a:cxn ang="0">
                  <a:pos x="79" y="129"/>
                </a:cxn>
                <a:cxn ang="0">
                  <a:pos x="101" y="129"/>
                </a:cxn>
                <a:cxn ang="0">
                  <a:pos x="105" y="129"/>
                </a:cxn>
                <a:cxn ang="0">
                  <a:pos x="105" y="125"/>
                </a:cxn>
                <a:cxn ang="0">
                  <a:pos x="105" y="125"/>
                </a:cxn>
                <a:cxn ang="0">
                  <a:pos x="131" y="117"/>
                </a:cxn>
                <a:cxn ang="0">
                  <a:pos x="158" y="102"/>
                </a:cxn>
                <a:cxn ang="0">
                  <a:pos x="180" y="83"/>
                </a:cxn>
                <a:cxn ang="0">
                  <a:pos x="199" y="64"/>
                </a:cxn>
                <a:cxn ang="0">
                  <a:pos x="225" y="26"/>
                </a:cxn>
                <a:cxn ang="0">
                  <a:pos x="244" y="0"/>
                </a:cxn>
                <a:cxn ang="0">
                  <a:pos x="244" y="0"/>
                </a:cxn>
                <a:cxn ang="0">
                  <a:pos x="252" y="0"/>
                </a:cxn>
                <a:cxn ang="0">
                  <a:pos x="252" y="0"/>
                </a:cxn>
                <a:cxn ang="0">
                  <a:pos x="248" y="15"/>
                </a:cxn>
                <a:cxn ang="0">
                  <a:pos x="248" y="26"/>
                </a:cxn>
                <a:cxn ang="0">
                  <a:pos x="256" y="41"/>
                </a:cxn>
                <a:cxn ang="0">
                  <a:pos x="256" y="41"/>
                </a:cxn>
                <a:cxn ang="0">
                  <a:pos x="241" y="60"/>
                </a:cxn>
                <a:cxn ang="0">
                  <a:pos x="237" y="76"/>
                </a:cxn>
                <a:cxn ang="0">
                  <a:pos x="241" y="83"/>
                </a:cxn>
                <a:cxn ang="0">
                  <a:pos x="244" y="94"/>
                </a:cxn>
                <a:cxn ang="0">
                  <a:pos x="244" y="94"/>
                </a:cxn>
                <a:cxn ang="0">
                  <a:pos x="244" y="102"/>
                </a:cxn>
                <a:cxn ang="0">
                  <a:pos x="244" y="102"/>
                </a:cxn>
                <a:cxn ang="0">
                  <a:pos x="237" y="110"/>
                </a:cxn>
                <a:cxn ang="0">
                  <a:pos x="222" y="125"/>
                </a:cxn>
                <a:cxn ang="0">
                  <a:pos x="218" y="136"/>
                </a:cxn>
                <a:cxn ang="0">
                  <a:pos x="218" y="148"/>
                </a:cxn>
                <a:cxn ang="0">
                  <a:pos x="218" y="159"/>
                </a:cxn>
                <a:cxn ang="0">
                  <a:pos x="222" y="170"/>
                </a:cxn>
                <a:cxn ang="0">
                  <a:pos x="267" y="220"/>
                </a:cxn>
                <a:cxn ang="0">
                  <a:pos x="267" y="220"/>
                </a:cxn>
                <a:cxn ang="0">
                  <a:pos x="203" y="216"/>
                </a:cxn>
                <a:cxn ang="0">
                  <a:pos x="203" y="216"/>
                </a:cxn>
              </a:cxnLst>
              <a:rect l="0" t="0" r="r" b="b"/>
              <a:pathLst>
                <a:path w="267" h="238">
                  <a:moveTo>
                    <a:pt x="203" y="216"/>
                  </a:moveTo>
                  <a:lnTo>
                    <a:pt x="203" y="216"/>
                  </a:lnTo>
                  <a:lnTo>
                    <a:pt x="154" y="220"/>
                  </a:lnTo>
                  <a:lnTo>
                    <a:pt x="116" y="227"/>
                  </a:lnTo>
                  <a:lnTo>
                    <a:pt x="116" y="227"/>
                  </a:lnTo>
                  <a:lnTo>
                    <a:pt x="82" y="235"/>
                  </a:lnTo>
                  <a:lnTo>
                    <a:pt x="56" y="238"/>
                  </a:lnTo>
                  <a:lnTo>
                    <a:pt x="41" y="235"/>
                  </a:lnTo>
                  <a:lnTo>
                    <a:pt x="26" y="231"/>
                  </a:lnTo>
                  <a:lnTo>
                    <a:pt x="15" y="227"/>
                  </a:lnTo>
                  <a:lnTo>
                    <a:pt x="0" y="216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15" y="106"/>
                  </a:lnTo>
                  <a:lnTo>
                    <a:pt x="26" y="113"/>
                  </a:lnTo>
                  <a:lnTo>
                    <a:pt x="56" y="125"/>
                  </a:lnTo>
                  <a:lnTo>
                    <a:pt x="79" y="129"/>
                  </a:lnTo>
                  <a:lnTo>
                    <a:pt x="101" y="129"/>
                  </a:lnTo>
                  <a:lnTo>
                    <a:pt x="105" y="129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31" y="117"/>
                  </a:lnTo>
                  <a:lnTo>
                    <a:pt x="158" y="102"/>
                  </a:lnTo>
                  <a:lnTo>
                    <a:pt x="180" y="83"/>
                  </a:lnTo>
                  <a:lnTo>
                    <a:pt x="199" y="64"/>
                  </a:lnTo>
                  <a:lnTo>
                    <a:pt x="225" y="26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48" y="15"/>
                  </a:lnTo>
                  <a:lnTo>
                    <a:pt x="248" y="26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41" y="60"/>
                  </a:lnTo>
                  <a:lnTo>
                    <a:pt x="237" y="76"/>
                  </a:lnTo>
                  <a:lnTo>
                    <a:pt x="241" y="83"/>
                  </a:lnTo>
                  <a:lnTo>
                    <a:pt x="244" y="94"/>
                  </a:lnTo>
                  <a:lnTo>
                    <a:pt x="244" y="94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37" y="110"/>
                  </a:lnTo>
                  <a:lnTo>
                    <a:pt x="222" y="125"/>
                  </a:lnTo>
                  <a:lnTo>
                    <a:pt x="218" y="136"/>
                  </a:lnTo>
                  <a:lnTo>
                    <a:pt x="218" y="148"/>
                  </a:lnTo>
                  <a:lnTo>
                    <a:pt x="218" y="159"/>
                  </a:lnTo>
                  <a:lnTo>
                    <a:pt x="222" y="170"/>
                  </a:lnTo>
                  <a:lnTo>
                    <a:pt x="267" y="220"/>
                  </a:lnTo>
                  <a:lnTo>
                    <a:pt x="267" y="220"/>
                  </a:lnTo>
                  <a:lnTo>
                    <a:pt x="203" y="216"/>
                  </a:lnTo>
                  <a:lnTo>
                    <a:pt x="203" y="21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2083" y="3971"/>
              <a:ext cx="169" cy="125"/>
            </a:xfrm>
            <a:custGeom>
              <a:avLst/>
              <a:gdLst/>
              <a:ahLst/>
              <a:cxnLst>
                <a:cxn ang="0">
                  <a:pos x="166" y="79"/>
                </a:cxn>
                <a:cxn ang="0">
                  <a:pos x="166" y="79"/>
                </a:cxn>
                <a:cxn ang="0">
                  <a:pos x="166" y="83"/>
                </a:cxn>
                <a:cxn ang="0">
                  <a:pos x="136" y="121"/>
                </a:cxn>
                <a:cxn ang="0">
                  <a:pos x="136" y="121"/>
                </a:cxn>
                <a:cxn ang="0">
                  <a:pos x="128" y="125"/>
                </a:cxn>
                <a:cxn ang="0">
                  <a:pos x="128" y="125"/>
                </a:cxn>
                <a:cxn ang="0">
                  <a:pos x="72" y="117"/>
                </a:cxn>
                <a:cxn ang="0">
                  <a:pos x="72" y="117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4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5" y="26"/>
                </a:cxn>
                <a:cxn ang="0">
                  <a:pos x="90" y="57"/>
                </a:cxn>
                <a:cxn ang="0">
                  <a:pos x="90" y="57"/>
                </a:cxn>
                <a:cxn ang="0">
                  <a:pos x="94" y="57"/>
                </a:cxn>
                <a:cxn ang="0">
                  <a:pos x="94" y="57"/>
                </a:cxn>
                <a:cxn ang="0">
                  <a:pos x="162" y="60"/>
                </a:cxn>
                <a:cxn ang="0">
                  <a:pos x="162" y="60"/>
                </a:cxn>
                <a:cxn ang="0">
                  <a:pos x="169" y="72"/>
                </a:cxn>
                <a:cxn ang="0">
                  <a:pos x="169" y="72"/>
                </a:cxn>
                <a:cxn ang="0">
                  <a:pos x="166" y="79"/>
                </a:cxn>
                <a:cxn ang="0">
                  <a:pos x="166" y="79"/>
                </a:cxn>
              </a:cxnLst>
              <a:rect l="0" t="0" r="r" b="b"/>
              <a:pathLst>
                <a:path w="169" h="125">
                  <a:moveTo>
                    <a:pt x="166" y="79"/>
                  </a:moveTo>
                  <a:lnTo>
                    <a:pt x="166" y="79"/>
                  </a:lnTo>
                  <a:lnTo>
                    <a:pt x="166" y="83"/>
                  </a:lnTo>
                  <a:lnTo>
                    <a:pt x="136" y="121"/>
                  </a:lnTo>
                  <a:lnTo>
                    <a:pt x="136" y="121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72" y="117"/>
                  </a:lnTo>
                  <a:lnTo>
                    <a:pt x="72" y="11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" y="15"/>
                  </a:lnTo>
                  <a:lnTo>
                    <a:pt x="8" y="0"/>
                  </a:lnTo>
                  <a:lnTo>
                    <a:pt x="8" y="0"/>
                  </a:lnTo>
                  <a:lnTo>
                    <a:pt x="45" y="26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9" y="72"/>
                  </a:lnTo>
                  <a:lnTo>
                    <a:pt x="169" y="72"/>
                  </a:lnTo>
                  <a:lnTo>
                    <a:pt x="166" y="79"/>
                  </a:lnTo>
                  <a:lnTo>
                    <a:pt x="166" y="79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 bwMode="auto">
            <a:xfrm>
              <a:off x="2102" y="3903"/>
              <a:ext cx="214" cy="106"/>
            </a:xfrm>
            <a:custGeom>
              <a:avLst/>
              <a:gdLst/>
              <a:ahLst/>
              <a:cxnLst>
                <a:cxn ang="0">
                  <a:pos x="215" y="37"/>
                </a:cxn>
                <a:cxn ang="0">
                  <a:pos x="215" y="37"/>
                </a:cxn>
                <a:cxn ang="0">
                  <a:pos x="203" y="64"/>
                </a:cxn>
                <a:cxn ang="0">
                  <a:pos x="188" y="98"/>
                </a:cxn>
                <a:cxn ang="0">
                  <a:pos x="188" y="98"/>
                </a:cxn>
                <a:cxn ang="0">
                  <a:pos x="181" y="102"/>
                </a:cxn>
                <a:cxn ang="0">
                  <a:pos x="177" y="106"/>
                </a:cxn>
                <a:cxn ang="0">
                  <a:pos x="177" y="106"/>
                </a:cxn>
                <a:cxn ang="0">
                  <a:pos x="120" y="106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30" y="6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56" y="34"/>
                </a:cxn>
                <a:cxn ang="0">
                  <a:pos x="56" y="34"/>
                </a:cxn>
                <a:cxn ang="0">
                  <a:pos x="71" y="45"/>
                </a:cxn>
                <a:cxn ang="0">
                  <a:pos x="94" y="53"/>
                </a:cxn>
                <a:cxn ang="0">
                  <a:pos x="120" y="53"/>
                </a:cxn>
                <a:cxn ang="0">
                  <a:pos x="143" y="53"/>
                </a:cxn>
                <a:cxn ang="0">
                  <a:pos x="158" y="49"/>
                </a:cxn>
                <a:cxn ang="0">
                  <a:pos x="158" y="34"/>
                </a:cxn>
                <a:cxn ang="0">
                  <a:pos x="158" y="34"/>
                </a:cxn>
                <a:cxn ang="0">
                  <a:pos x="154" y="19"/>
                </a:cxn>
                <a:cxn ang="0">
                  <a:pos x="192" y="7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26"/>
                </a:cxn>
                <a:cxn ang="0">
                  <a:pos x="215" y="34"/>
                </a:cxn>
                <a:cxn ang="0">
                  <a:pos x="215" y="34"/>
                </a:cxn>
                <a:cxn ang="0">
                  <a:pos x="215" y="37"/>
                </a:cxn>
                <a:cxn ang="0">
                  <a:pos x="215" y="37"/>
                </a:cxn>
              </a:cxnLst>
              <a:rect l="0" t="0" r="r" b="b"/>
              <a:pathLst>
                <a:path w="215" h="106">
                  <a:moveTo>
                    <a:pt x="215" y="37"/>
                  </a:moveTo>
                  <a:lnTo>
                    <a:pt x="215" y="37"/>
                  </a:lnTo>
                  <a:lnTo>
                    <a:pt x="203" y="64"/>
                  </a:lnTo>
                  <a:lnTo>
                    <a:pt x="188" y="98"/>
                  </a:lnTo>
                  <a:lnTo>
                    <a:pt x="188" y="98"/>
                  </a:lnTo>
                  <a:lnTo>
                    <a:pt x="181" y="102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20" y="106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30" y="6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7" y="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71" y="45"/>
                  </a:lnTo>
                  <a:lnTo>
                    <a:pt x="94" y="53"/>
                  </a:lnTo>
                  <a:lnTo>
                    <a:pt x="120" y="53"/>
                  </a:lnTo>
                  <a:lnTo>
                    <a:pt x="143" y="53"/>
                  </a:lnTo>
                  <a:lnTo>
                    <a:pt x="158" y="49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54" y="19"/>
                  </a:lnTo>
                  <a:lnTo>
                    <a:pt x="192" y="7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34"/>
                  </a:lnTo>
                  <a:lnTo>
                    <a:pt x="215" y="34"/>
                  </a:lnTo>
                  <a:lnTo>
                    <a:pt x="215" y="37"/>
                  </a:lnTo>
                  <a:lnTo>
                    <a:pt x="215" y="3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>
              <a:off x="2241" y="3766"/>
              <a:ext cx="113" cy="133"/>
            </a:xfrm>
            <a:custGeom>
              <a:avLst/>
              <a:gdLst/>
              <a:ahLst/>
              <a:cxnLst>
                <a:cxn ang="0">
                  <a:pos x="109" y="27"/>
                </a:cxn>
                <a:cxn ang="0">
                  <a:pos x="109" y="27"/>
                </a:cxn>
                <a:cxn ang="0">
                  <a:pos x="109" y="30"/>
                </a:cxn>
                <a:cxn ang="0">
                  <a:pos x="113" y="38"/>
                </a:cxn>
                <a:cxn ang="0">
                  <a:pos x="113" y="38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13" y="42"/>
                </a:cxn>
                <a:cxn ang="0">
                  <a:pos x="106" y="91"/>
                </a:cxn>
                <a:cxn ang="0">
                  <a:pos x="106" y="91"/>
                </a:cxn>
                <a:cxn ang="0">
                  <a:pos x="102" y="99"/>
                </a:cxn>
                <a:cxn ang="0">
                  <a:pos x="94" y="106"/>
                </a:cxn>
                <a:cxn ang="0">
                  <a:pos x="94" y="106"/>
                </a:cxn>
                <a:cxn ang="0">
                  <a:pos x="15" y="133"/>
                </a:cxn>
                <a:cxn ang="0">
                  <a:pos x="15" y="133"/>
                </a:cxn>
                <a:cxn ang="0">
                  <a:pos x="4" y="49"/>
                </a:cxn>
                <a:cxn ang="0">
                  <a:pos x="53" y="34"/>
                </a:cxn>
                <a:cxn ang="0">
                  <a:pos x="45" y="27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109" y="27"/>
                </a:cxn>
                <a:cxn ang="0">
                  <a:pos x="109" y="27"/>
                </a:cxn>
              </a:cxnLst>
              <a:rect l="0" t="0" r="r" b="b"/>
              <a:pathLst>
                <a:path w="113" h="133">
                  <a:moveTo>
                    <a:pt x="109" y="27"/>
                  </a:moveTo>
                  <a:lnTo>
                    <a:pt x="109" y="27"/>
                  </a:lnTo>
                  <a:lnTo>
                    <a:pt x="109" y="30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13" y="42"/>
                  </a:lnTo>
                  <a:lnTo>
                    <a:pt x="106" y="91"/>
                  </a:lnTo>
                  <a:lnTo>
                    <a:pt x="106" y="91"/>
                  </a:lnTo>
                  <a:lnTo>
                    <a:pt x="102" y="99"/>
                  </a:lnTo>
                  <a:lnTo>
                    <a:pt x="94" y="106"/>
                  </a:lnTo>
                  <a:lnTo>
                    <a:pt x="94" y="106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4" y="49"/>
                  </a:lnTo>
                  <a:lnTo>
                    <a:pt x="53" y="34"/>
                  </a:lnTo>
                  <a:lnTo>
                    <a:pt x="45" y="27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109" y="27"/>
                  </a:lnTo>
                  <a:lnTo>
                    <a:pt x="109" y="27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 bwMode="auto">
            <a:xfrm>
              <a:off x="2004" y="3657"/>
              <a:ext cx="508" cy="87"/>
            </a:xfrm>
            <a:custGeom>
              <a:avLst/>
              <a:gdLst/>
              <a:ahLst/>
              <a:cxnLst>
                <a:cxn ang="0">
                  <a:pos x="486" y="65"/>
                </a:cxn>
                <a:cxn ang="0">
                  <a:pos x="486" y="65"/>
                </a:cxn>
                <a:cxn ang="0">
                  <a:pos x="282" y="80"/>
                </a:cxn>
                <a:cxn ang="0">
                  <a:pos x="226" y="87"/>
                </a:cxn>
                <a:cxn ang="0">
                  <a:pos x="226" y="87"/>
                </a:cxn>
                <a:cxn ang="0">
                  <a:pos x="169" y="49"/>
                </a:cxn>
                <a:cxn ang="0">
                  <a:pos x="124" y="27"/>
                </a:cxn>
                <a:cxn ang="0">
                  <a:pos x="105" y="19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87" y="12"/>
                </a:cxn>
                <a:cxn ang="0">
                  <a:pos x="87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77" y="0"/>
                </a:cxn>
                <a:cxn ang="0">
                  <a:pos x="320" y="0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497" y="12"/>
                </a:cxn>
                <a:cxn ang="0">
                  <a:pos x="505" y="15"/>
                </a:cxn>
                <a:cxn ang="0">
                  <a:pos x="508" y="27"/>
                </a:cxn>
                <a:cxn ang="0">
                  <a:pos x="508" y="34"/>
                </a:cxn>
                <a:cxn ang="0">
                  <a:pos x="508" y="34"/>
                </a:cxn>
                <a:cxn ang="0">
                  <a:pos x="508" y="38"/>
                </a:cxn>
                <a:cxn ang="0">
                  <a:pos x="508" y="38"/>
                </a:cxn>
                <a:cxn ang="0">
                  <a:pos x="508" y="46"/>
                </a:cxn>
                <a:cxn ang="0">
                  <a:pos x="505" y="53"/>
                </a:cxn>
                <a:cxn ang="0">
                  <a:pos x="497" y="61"/>
                </a:cxn>
                <a:cxn ang="0">
                  <a:pos x="486" y="65"/>
                </a:cxn>
                <a:cxn ang="0">
                  <a:pos x="486" y="65"/>
                </a:cxn>
              </a:cxnLst>
              <a:rect l="0" t="0" r="r" b="b"/>
              <a:pathLst>
                <a:path w="508" h="87">
                  <a:moveTo>
                    <a:pt x="486" y="65"/>
                  </a:moveTo>
                  <a:lnTo>
                    <a:pt x="486" y="65"/>
                  </a:lnTo>
                  <a:lnTo>
                    <a:pt x="282" y="80"/>
                  </a:lnTo>
                  <a:lnTo>
                    <a:pt x="226" y="87"/>
                  </a:lnTo>
                  <a:lnTo>
                    <a:pt x="226" y="87"/>
                  </a:lnTo>
                  <a:lnTo>
                    <a:pt x="169" y="49"/>
                  </a:lnTo>
                  <a:lnTo>
                    <a:pt x="124" y="27"/>
                  </a:lnTo>
                  <a:lnTo>
                    <a:pt x="105" y="19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77" y="0"/>
                  </a:lnTo>
                  <a:lnTo>
                    <a:pt x="320" y="0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497" y="12"/>
                  </a:lnTo>
                  <a:lnTo>
                    <a:pt x="505" y="15"/>
                  </a:lnTo>
                  <a:lnTo>
                    <a:pt x="508" y="27"/>
                  </a:lnTo>
                  <a:lnTo>
                    <a:pt x="508" y="34"/>
                  </a:lnTo>
                  <a:lnTo>
                    <a:pt x="508" y="34"/>
                  </a:lnTo>
                  <a:lnTo>
                    <a:pt x="508" y="38"/>
                  </a:lnTo>
                  <a:lnTo>
                    <a:pt x="508" y="38"/>
                  </a:lnTo>
                  <a:lnTo>
                    <a:pt x="508" y="46"/>
                  </a:lnTo>
                  <a:lnTo>
                    <a:pt x="505" y="53"/>
                  </a:lnTo>
                  <a:lnTo>
                    <a:pt x="497" y="61"/>
                  </a:lnTo>
                  <a:lnTo>
                    <a:pt x="486" y="65"/>
                  </a:lnTo>
                  <a:lnTo>
                    <a:pt x="486" y="6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>
              <a:off x="2004" y="3657"/>
              <a:ext cx="508" cy="23"/>
            </a:xfrm>
            <a:custGeom>
              <a:avLst/>
              <a:gdLst/>
              <a:ahLst/>
              <a:cxnLst>
                <a:cxn ang="0">
                  <a:pos x="87" y="15"/>
                </a:cxn>
                <a:cxn ang="0">
                  <a:pos x="87" y="15"/>
                </a:cxn>
                <a:cxn ang="0">
                  <a:pos x="87" y="15"/>
                </a:cxn>
                <a:cxn ang="0">
                  <a:pos x="94" y="15"/>
                </a:cxn>
                <a:cxn ang="0">
                  <a:pos x="94" y="15"/>
                </a:cxn>
                <a:cxn ang="0">
                  <a:pos x="267" y="15"/>
                </a:cxn>
                <a:cxn ang="0">
                  <a:pos x="380" y="19"/>
                </a:cxn>
                <a:cxn ang="0">
                  <a:pos x="505" y="23"/>
                </a:cxn>
                <a:cxn ang="0">
                  <a:pos x="505" y="23"/>
                </a:cxn>
                <a:cxn ang="0">
                  <a:pos x="508" y="23"/>
                </a:cxn>
                <a:cxn ang="0">
                  <a:pos x="508" y="23"/>
                </a:cxn>
                <a:cxn ang="0">
                  <a:pos x="501" y="12"/>
                </a:cxn>
                <a:cxn ang="0">
                  <a:pos x="489" y="8"/>
                </a:cxn>
                <a:cxn ang="0">
                  <a:pos x="489" y="8"/>
                </a:cxn>
                <a:cxn ang="0">
                  <a:pos x="320" y="0"/>
                </a:cxn>
                <a:cxn ang="0">
                  <a:pos x="17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7" y="12"/>
                </a:cxn>
                <a:cxn ang="0">
                  <a:pos x="87" y="15"/>
                </a:cxn>
              </a:cxnLst>
              <a:rect l="0" t="0" r="r" b="b"/>
              <a:pathLst>
                <a:path w="508" h="23">
                  <a:moveTo>
                    <a:pt x="87" y="15"/>
                  </a:moveTo>
                  <a:lnTo>
                    <a:pt x="87" y="15"/>
                  </a:lnTo>
                  <a:lnTo>
                    <a:pt x="87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267" y="15"/>
                  </a:lnTo>
                  <a:lnTo>
                    <a:pt x="380" y="19"/>
                  </a:lnTo>
                  <a:lnTo>
                    <a:pt x="505" y="23"/>
                  </a:lnTo>
                  <a:lnTo>
                    <a:pt x="505" y="23"/>
                  </a:lnTo>
                  <a:lnTo>
                    <a:pt x="508" y="23"/>
                  </a:lnTo>
                  <a:lnTo>
                    <a:pt x="508" y="23"/>
                  </a:lnTo>
                  <a:lnTo>
                    <a:pt x="501" y="12"/>
                  </a:lnTo>
                  <a:lnTo>
                    <a:pt x="489" y="8"/>
                  </a:lnTo>
                  <a:lnTo>
                    <a:pt x="489" y="8"/>
                  </a:lnTo>
                  <a:lnTo>
                    <a:pt x="320" y="0"/>
                  </a:lnTo>
                  <a:lnTo>
                    <a:pt x="17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87" y="12"/>
                  </a:lnTo>
                  <a:lnTo>
                    <a:pt x="87" y="1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>
              <a:off x="1842" y="3755"/>
              <a:ext cx="383" cy="189"/>
            </a:xfrm>
            <a:custGeom>
              <a:avLst/>
              <a:gdLst/>
              <a:ahLst/>
              <a:cxnLst>
                <a:cxn ang="0">
                  <a:pos x="384" y="155"/>
                </a:cxn>
                <a:cxn ang="0">
                  <a:pos x="346" y="144"/>
                </a:cxn>
                <a:cxn ang="0">
                  <a:pos x="339" y="132"/>
                </a:cxn>
                <a:cxn ang="0">
                  <a:pos x="316" y="72"/>
                </a:cxn>
                <a:cxn ang="0">
                  <a:pos x="328" y="53"/>
                </a:cxn>
                <a:cxn ang="0">
                  <a:pos x="335" y="34"/>
                </a:cxn>
                <a:cxn ang="0">
                  <a:pos x="324" y="45"/>
                </a:cxn>
                <a:cxn ang="0">
                  <a:pos x="226" y="45"/>
                </a:cxn>
                <a:cxn ang="0">
                  <a:pos x="215" y="22"/>
                </a:cxn>
                <a:cxn ang="0">
                  <a:pos x="196" y="0"/>
                </a:cxn>
                <a:cxn ang="0">
                  <a:pos x="203" y="15"/>
                </a:cxn>
                <a:cxn ang="0">
                  <a:pos x="211" y="57"/>
                </a:cxn>
                <a:cxn ang="0">
                  <a:pos x="196" y="79"/>
                </a:cxn>
                <a:cxn ang="0">
                  <a:pos x="151" y="125"/>
                </a:cxn>
                <a:cxn ang="0">
                  <a:pos x="109" y="151"/>
                </a:cxn>
                <a:cxn ang="0">
                  <a:pos x="87" y="159"/>
                </a:cxn>
                <a:cxn ang="0">
                  <a:pos x="30" y="159"/>
                </a:cxn>
                <a:cxn ang="0">
                  <a:pos x="0" y="136"/>
                </a:cxn>
                <a:cxn ang="0">
                  <a:pos x="8" y="159"/>
                </a:cxn>
                <a:cxn ang="0">
                  <a:pos x="34" y="182"/>
                </a:cxn>
                <a:cxn ang="0">
                  <a:pos x="75" y="189"/>
                </a:cxn>
                <a:cxn ang="0">
                  <a:pos x="90" y="189"/>
                </a:cxn>
                <a:cxn ang="0">
                  <a:pos x="143" y="159"/>
                </a:cxn>
                <a:cxn ang="0">
                  <a:pos x="181" y="117"/>
                </a:cxn>
                <a:cxn ang="0">
                  <a:pos x="215" y="68"/>
                </a:cxn>
                <a:cxn ang="0">
                  <a:pos x="305" y="68"/>
                </a:cxn>
                <a:cxn ang="0">
                  <a:pos x="309" y="79"/>
                </a:cxn>
                <a:cxn ang="0">
                  <a:pos x="328" y="148"/>
                </a:cxn>
                <a:cxn ang="0">
                  <a:pos x="335" y="159"/>
                </a:cxn>
                <a:cxn ang="0">
                  <a:pos x="358" y="170"/>
                </a:cxn>
                <a:cxn ang="0">
                  <a:pos x="384" y="170"/>
                </a:cxn>
                <a:cxn ang="0">
                  <a:pos x="384" y="155"/>
                </a:cxn>
              </a:cxnLst>
              <a:rect l="0" t="0" r="r" b="b"/>
              <a:pathLst>
                <a:path w="384" h="189">
                  <a:moveTo>
                    <a:pt x="384" y="155"/>
                  </a:moveTo>
                  <a:lnTo>
                    <a:pt x="384" y="155"/>
                  </a:lnTo>
                  <a:lnTo>
                    <a:pt x="362" y="151"/>
                  </a:lnTo>
                  <a:lnTo>
                    <a:pt x="346" y="144"/>
                  </a:lnTo>
                  <a:lnTo>
                    <a:pt x="346" y="144"/>
                  </a:lnTo>
                  <a:lnTo>
                    <a:pt x="339" y="132"/>
                  </a:lnTo>
                  <a:lnTo>
                    <a:pt x="331" y="117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28" y="53"/>
                  </a:lnTo>
                  <a:lnTo>
                    <a:pt x="331" y="45"/>
                  </a:lnTo>
                  <a:lnTo>
                    <a:pt x="335" y="34"/>
                  </a:lnTo>
                  <a:lnTo>
                    <a:pt x="335" y="34"/>
                  </a:lnTo>
                  <a:lnTo>
                    <a:pt x="324" y="45"/>
                  </a:lnTo>
                  <a:lnTo>
                    <a:pt x="309" y="57"/>
                  </a:lnTo>
                  <a:lnTo>
                    <a:pt x="226" y="45"/>
                  </a:lnTo>
                  <a:lnTo>
                    <a:pt x="226" y="45"/>
                  </a:lnTo>
                  <a:lnTo>
                    <a:pt x="215" y="22"/>
                  </a:lnTo>
                  <a:lnTo>
                    <a:pt x="207" y="7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3" y="15"/>
                  </a:lnTo>
                  <a:lnTo>
                    <a:pt x="207" y="34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196" y="79"/>
                  </a:lnTo>
                  <a:lnTo>
                    <a:pt x="166" y="110"/>
                  </a:lnTo>
                  <a:lnTo>
                    <a:pt x="151" y="125"/>
                  </a:lnTo>
                  <a:lnTo>
                    <a:pt x="128" y="140"/>
                  </a:lnTo>
                  <a:lnTo>
                    <a:pt x="109" y="151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53" y="163"/>
                  </a:lnTo>
                  <a:lnTo>
                    <a:pt x="30" y="159"/>
                  </a:lnTo>
                  <a:lnTo>
                    <a:pt x="15" y="15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59"/>
                  </a:lnTo>
                  <a:lnTo>
                    <a:pt x="19" y="174"/>
                  </a:lnTo>
                  <a:lnTo>
                    <a:pt x="34" y="182"/>
                  </a:lnTo>
                  <a:lnTo>
                    <a:pt x="49" y="185"/>
                  </a:lnTo>
                  <a:lnTo>
                    <a:pt x="75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121" y="174"/>
                  </a:lnTo>
                  <a:lnTo>
                    <a:pt x="143" y="159"/>
                  </a:lnTo>
                  <a:lnTo>
                    <a:pt x="166" y="140"/>
                  </a:lnTo>
                  <a:lnTo>
                    <a:pt x="181" y="117"/>
                  </a:lnTo>
                  <a:lnTo>
                    <a:pt x="207" y="83"/>
                  </a:lnTo>
                  <a:lnTo>
                    <a:pt x="215" y="68"/>
                  </a:lnTo>
                  <a:lnTo>
                    <a:pt x="218" y="57"/>
                  </a:lnTo>
                  <a:lnTo>
                    <a:pt x="305" y="68"/>
                  </a:lnTo>
                  <a:lnTo>
                    <a:pt x="309" y="79"/>
                  </a:lnTo>
                  <a:lnTo>
                    <a:pt x="309" y="79"/>
                  </a:lnTo>
                  <a:lnTo>
                    <a:pt x="324" y="129"/>
                  </a:lnTo>
                  <a:lnTo>
                    <a:pt x="328" y="148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46" y="163"/>
                  </a:lnTo>
                  <a:lnTo>
                    <a:pt x="358" y="170"/>
                  </a:lnTo>
                  <a:lnTo>
                    <a:pt x="384" y="170"/>
                  </a:lnTo>
                  <a:lnTo>
                    <a:pt x="384" y="170"/>
                  </a:lnTo>
                  <a:lnTo>
                    <a:pt x="384" y="155"/>
                  </a:lnTo>
                  <a:lnTo>
                    <a:pt x="384" y="155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6" name="Freeform 25"/>
            <p:cNvSpPr>
              <a:spLocks noChangeAspect="1"/>
            </p:cNvSpPr>
            <p:nvPr/>
          </p:nvSpPr>
          <p:spPr bwMode="auto">
            <a:xfrm>
              <a:off x="2211" y="3671"/>
              <a:ext cx="301" cy="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19" y="72"/>
                </a:cxn>
                <a:cxn ang="0">
                  <a:pos x="75" y="65"/>
                </a:cxn>
                <a:cxn ang="0">
                  <a:pos x="75" y="65"/>
                </a:cxn>
                <a:cxn ang="0">
                  <a:pos x="279" y="50"/>
                </a:cxn>
                <a:cxn ang="0">
                  <a:pos x="279" y="50"/>
                </a:cxn>
                <a:cxn ang="0">
                  <a:pos x="290" y="46"/>
                </a:cxn>
                <a:cxn ang="0">
                  <a:pos x="298" y="38"/>
                </a:cxn>
                <a:cxn ang="0">
                  <a:pos x="301" y="31"/>
                </a:cxn>
                <a:cxn ang="0">
                  <a:pos x="301" y="23"/>
                </a:cxn>
                <a:cxn ang="0">
                  <a:pos x="301" y="23"/>
                </a:cxn>
                <a:cxn ang="0">
                  <a:pos x="301" y="19"/>
                </a:cxn>
                <a:cxn ang="0">
                  <a:pos x="301" y="19"/>
                </a:cxn>
                <a:cxn ang="0">
                  <a:pos x="301" y="16"/>
                </a:cxn>
                <a:cxn ang="0">
                  <a:pos x="301" y="16"/>
                </a:cxn>
                <a:cxn ang="0">
                  <a:pos x="298" y="23"/>
                </a:cxn>
                <a:cxn ang="0">
                  <a:pos x="294" y="27"/>
                </a:cxn>
                <a:cxn ang="0">
                  <a:pos x="286" y="34"/>
                </a:cxn>
                <a:cxn ang="0">
                  <a:pos x="279" y="38"/>
                </a:cxn>
                <a:cxn ang="0">
                  <a:pos x="279" y="38"/>
                </a:cxn>
                <a:cxn ang="0">
                  <a:pos x="200" y="42"/>
                </a:cxn>
                <a:cxn ang="0">
                  <a:pos x="200" y="42"/>
                </a:cxn>
                <a:cxn ang="0">
                  <a:pos x="196" y="19"/>
                </a:cxn>
                <a:cxn ang="0">
                  <a:pos x="192" y="8"/>
                </a:cxn>
                <a:cxn ang="0">
                  <a:pos x="188" y="0"/>
                </a:cxn>
                <a:cxn ang="0">
                  <a:pos x="188" y="0"/>
                </a:cxn>
                <a:cxn ang="0">
                  <a:pos x="188" y="23"/>
                </a:cxn>
                <a:cxn ang="0">
                  <a:pos x="188" y="42"/>
                </a:cxn>
                <a:cxn ang="0">
                  <a:pos x="188" y="42"/>
                </a:cxn>
                <a:cxn ang="0">
                  <a:pos x="90" y="50"/>
                </a:cxn>
                <a:cxn ang="0">
                  <a:pos x="90" y="50"/>
                </a:cxn>
                <a:cxn ang="0">
                  <a:pos x="87" y="23"/>
                </a:cxn>
                <a:cxn ang="0">
                  <a:pos x="83" y="8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9" y="27"/>
                </a:cxn>
                <a:cxn ang="0">
                  <a:pos x="75" y="50"/>
                </a:cxn>
                <a:cxn ang="0">
                  <a:pos x="75" y="50"/>
                </a:cxn>
                <a:cxn ang="0">
                  <a:pos x="57" y="53"/>
                </a:cxn>
                <a:cxn ang="0">
                  <a:pos x="0" y="61"/>
                </a:cxn>
              </a:cxnLst>
              <a:rect l="0" t="0" r="r" b="b"/>
              <a:pathLst>
                <a:path w="301" h="72">
                  <a:moveTo>
                    <a:pt x="0" y="61"/>
                  </a:moveTo>
                  <a:lnTo>
                    <a:pt x="0" y="61"/>
                  </a:lnTo>
                  <a:lnTo>
                    <a:pt x="19" y="72"/>
                  </a:lnTo>
                  <a:lnTo>
                    <a:pt x="75" y="65"/>
                  </a:lnTo>
                  <a:lnTo>
                    <a:pt x="75" y="65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90" y="46"/>
                  </a:lnTo>
                  <a:lnTo>
                    <a:pt x="298" y="38"/>
                  </a:lnTo>
                  <a:lnTo>
                    <a:pt x="301" y="31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1" y="16"/>
                  </a:lnTo>
                  <a:lnTo>
                    <a:pt x="301" y="16"/>
                  </a:lnTo>
                  <a:lnTo>
                    <a:pt x="298" y="23"/>
                  </a:lnTo>
                  <a:lnTo>
                    <a:pt x="294" y="27"/>
                  </a:lnTo>
                  <a:lnTo>
                    <a:pt x="286" y="34"/>
                  </a:lnTo>
                  <a:lnTo>
                    <a:pt x="279" y="38"/>
                  </a:lnTo>
                  <a:lnTo>
                    <a:pt x="279" y="38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196" y="19"/>
                  </a:lnTo>
                  <a:lnTo>
                    <a:pt x="192" y="8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23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7" y="23"/>
                  </a:lnTo>
                  <a:lnTo>
                    <a:pt x="83" y="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27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57" y="53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7" name="Freeform 26"/>
            <p:cNvSpPr>
              <a:spLocks noChangeAspect="1"/>
            </p:cNvSpPr>
            <p:nvPr/>
          </p:nvSpPr>
          <p:spPr bwMode="auto">
            <a:xfrm>
              <a:off x="2211" y="3724"/>
              <a:ext cx="56" cy="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8"/>
                </a:cxn>
                <a:cxn ang="0">
                  <a:pos x="57" y="0"/>
                </a:cxn>
              </a:cxnLst>
              <a:rect l="0" t="0" r="r" b="b"/>
              <a:pathLst>
                <a:path w="57" h="8">
                  <a:moveTo>
                    <a:pt x="57" y="0"/>
                  </a:moveTo>
                  <a:lnTo>
                    <a:pt x="0" y="8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8" name="Freeform 27"/>
            <p:cNvSpPr>
              <a:spLocks noChangeAspect="1"/>
            </p:cNvSpPr>
            <p:nvPr/>
          </p:nvSpPr>
          <p:spPr bwMode="auto">
            <a:xfrm>
              <a:off x="1835" y="4048"/>
              <a:ext cx="267" cy="37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4" y="0"/>
                </a:cxn>
                <a:cxn ang="0">
                  <a:pos x="165" y="3"/>
                </a:cxn>
                <a:cxn ang="0">
                  <a:pos x="120" y="11"/>
                </a:cxn>
                <a:cxn ang="0">
                  <a:pos x="120" y="11"/>
                </a:cxn>
                <a:cxn ang="0">
                  <a:pos x="86" y="19"/>
                </a:cxn>
                <a:cxn ang="0">
                  <a:pos x="56" y="22"/>
                </a:cxn>
                <a:cxn ang="0">
                  <a:pos x="30" y="15"/>
                </a:cxn>
                <a:cxn ang="0">
                  <a:pos x="15" y="11"/>
                </a:cxn>
                <a:cxn ang="0">
                  <a:pos x="0" y="3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26"/>
                </a:cxn>
                <a:cxn ang="0">
                  <a:pos x="26" y="30"/>
                </a:cxn>
                <a:cxn ang="0">
                  <a:pos x="41" y="34"/>
                </a:cxn>
                <a:cxn ang="0">
                  <a:pos x="56" y="37"/>
                </a:cxn>
                <a:cxn ang="0">
                  <a:pos x="82" y="34"/>
                </a:cxn>
                <a:cxn ang="0">
                  <a:pos x="116" y="26"/>
                </a:cxn>
                <a:cxn ang="0">
                  <a:pos x="116" y="26"/>
                </a:cxn>
                <a:cxn ang="0">
                  <a:pos x="154" y="19"/>
                </a:cxn>
                <a:cxn ang="0">
                  <a:pos x="203" y="15"/>
                </a:cxn>
                <a:cxn ang="0">
                  <a:pos x="203" y="15"/>
                </a:cxn>
                <a:cxn ang="0">
                  <a:pos x="267" y="19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67" h="37">
                  <a:moveTo>
                    <a:pt x="214" y="0"/>
                  </a:moveTo>
                  <a:lnTo>
                    <a:pt x="214" y="0"/>
                  </a:lnTo>
                  <a:lnTo>
                    <a:pt x="165" y="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86" y="19"/>
                  </a:lnTo>
                  <a:lnTo>
                    <a:pt x="56" y="22"/>
                  </a:lnTo>
                  <a:lnTo>
                    <a:pt x="30" y="15"/>
                  </a:lnTo>
                  <a:lnTo>
                    <a:pt x="15" y="11"/>
                  </a:lnTo>
                  <a:lnTo>
                    <a:pt x="0" y="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5" y="26"/>
                  </a:lnTo>
                  <a:lnTo>
                    <a:pt x="26" y="30"/>
                  </a:lnTo>
                  <a:lnTo>
                    <a:pt x="41" y="34"/>
                  </a:lnTo>
                  <a:lnTo>
                    <a:pt x="56" y="37"/>
                  </a:lnTo>
                  <a:lnTo>
                    <a:pt x="82" y="34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54" y="19"/>
                  </a:lnTo>
                  <a:lnTo>
                    <a:pt x="203" y="15"/>
                  </a:lnTo>
                  <a:lnTo>
                    <a:pt x="203" y="15"/>
                  </a:lnTo>
                  <a:lnTo>
                    <a:pt x="267" y="19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2256" y="3922"/>
              <a:ext cx="5" cy="1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0" y="3"/>
                </a:cxn>
              </a:cxnLst>
              <a:rect l="0" t="0" r="r" b="b"/>
              <a:pathLst>
                <a:path w="4" h="1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0" name="Freeform 29"/>
            <p:cNvSpPr>
              <a:spLocks noChangeAspect="1" noEditPoints="1"/>
            </p:cNvSpPr>
            <p:nvPr/>
          </p:nvSpPr>
          <p:spPr bwMode="auto">
            <a:xfrm>
              <a:off x="2076" y="3971"/>
              <a:ext cx="176" cy="125"/>
            </a:xfrm>
            <a:custGeom>
              <a:avLst/>
              <a:gdLst/>
              <a:ahLst/>
              <a:cxnLst>
                <a:cxn ang="0">
                  <a:pos x="176" y="72"/>
                </a:cxn>
                <a:cxn ang="0">
                  <a:pos x="176" y="72"/>
                </a:cxn>
                <a:cxn ang="0">
                  <a:pos x="173" y="64"/>
                </a:cxn>
                <a:cxn ang="0">
                  <a:pos x="173" y="64"/>
                </a:cxn>
                <a:cxn ang="0">
                  <a:pos x="169" y="60"/>
                </a:cxn>
                <a:cxn ang="0">
                  <a:pos x="169" y="60"/>
                </a:cxn>
                <a:cxn ang="0">
                  <a:pos x="101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97" y="5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73" y="83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3" y="79"/>
                </a:cxn>
                <a:cxn ang="0">
                  <a:pos x="176" y="72"/>
                </a:cxn>
                <a:cxn ang="0">
                  <a:pos x="176" y="72"/>
                </a:cxn>
                <a:cxn ang="0">
                  <a:pos x="75" y="98"/>
                </a:cxn>
                <a:cxn ang="0">
                  <a:pos x="79" y="102"/>
                </a:cxn>
                <a:cxn ang="0">
                  <a:pos x="79" y="102"/>
                </a:cxn>
                <a:cxn ang="0">
                  <a:pos x="75" y="98"/>
                </a:cxn>
                <a:cxn ang="0">
                  <a:pos x="75" y="98"/>
                </a:cxn>
              </a:cxnLst>
              <a:rect l="0" t="0" r="r" b="b"/>
              <a:pathLst>
                <a:path w="176" h="125">
                  <a:moveTo>
                    <a:pt x="176" y="72"/>
                  </a:moveTo>
                  <a:lnTo>
                    <a:pt x="176" y="7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69" y="60"/>
                  </a:lnTo>
                  <a:lnTo>
                    <a:pt x="169" y="60"/>
                  </a:lnTo>
                  <a:lnTo>
                    <a:pt x="101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73" y="83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6" y="72"/>
                  </a:lnTo>
                  <a:lnTo>
                    <a:pt x="176" y="72"/>
                  </a:lnTo>
                  <a:close/>
                  <a:moveTo>
                    <a:pt x="75" y="98"/>
                  </a:moveTo>
                  <a:lnTo>
                    <a:pt x="79" y="102"/>
                  </a:lnTo>
                  <a:lnTo>
                    <a:pt x="79" y="102"/>
                  </a:lnTo>
                  <a:lnTo>
                    <a:pt x="75" y="98"/>
                  </a:lnTo>
                  <a:lnTo>
                    <a:pt x="75" y="98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1" name="Freeform 30"/>
            <p:cNvSpPr>
              <a:spLocks noChangeAspect="1"/>
            </p:cNvSpPr>
            <p:nvPr/>
          </p:nvSpPr>
          <p:spPr bwMode="auto">
            <a:xfrm>
              <a:off x="2094" y="3903"/>
              <a:ext cx="223" cy="106"/>
            </a:xfrm>
            <a:custGeom>
              <a:avLst/>
              <a:gdLst/>
              <a:ahLst/>
              <a:cxnLst>
                <a:cxn ang="0">
                  <a:pos x="223" y="26"/>
                </a:cxn>
                <a:cxn ang="0">
                  <a:pos x="223" y="26"/>
                </a:cxn>
                <a:cxn ang="0">
                  <a:pos x="200" y="7"/>
                </a:cxn>
                <a:cxn ang="0">
                  <a:pos x="162" y="19"/>
                </a:cxn>
                <a:cxn ang="0">
                  <a:pos x="162" y="19"/>
                </a:cxn>
                <a:cxn ang="0">
                  <a:pos x="162" y="22"/>
                </a:cxn>
                <a:cxn ang="0">
                  <a:pos x="166" y="34"/>
                </a:cxn>
                <a:cxn ang="0">
                  <a:pos x="166" y="34"/>
                </a:cxn>
                <a:cxn ang="0">
                  <a:pos x="166" y="49"/>
                </a:cxn>
                <a:cxn ang="0">
                  <a:pos x="151" y="53"/>
                </a:cxn>
                <a:cxn ang="0">
                  <a:pos x="151" y="53"/>
                </a:cxn>
                <a:cxn ang="0">
                  <a:pos x="128" y="53"/>
                </a:cxn>
                <a:cxn ang="0">
                  <a:pos x="102" y="53"/>
                </a:cxn>
                <a:cxn ang="0">
                  <a:pos x="79" y="45"/>
                </a:cxn>
                <a:cxn ang="0">
                  <a:pos x="64" y="34"/>
                </a:cxn>
                <a:cxn ang="0">
                  <a:pos x="64" y="34"/>
                </a:cxn>
                <a:cxn ang="0">
                  <a:pos x="49" y="15"/>
                </a:cxn>
                <a:cxn ang="0">
                  <a:pos x="23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11"/>
                </a:cxn>
                <a:cxn ang="0">
                  <a:pos x="4" y="15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53" y="79"/>
                </a:cxn>
                <a:cxn ang="0">
                  <a:pos x="72" y="94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5" y="106"/>
                </a:cxn>
                <a:cxn ang="0">
                  <a:pos x="185" y="106"/>
                </a:cxn>
                <a:cxn ang="0">
                  <a:pos x="185" y="106"/>
                </a:cxn>
                <a:cxn ang="0">
                  <a:pos x="189" y="102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211" y="64"/>
                </a:cxn>
                <a:cxn ang="0">
                  <a:pos x="223" y="37"/>
                </a:cxn>
                <a:cxn ang="0">
                  <a:pos x="223" y="37"/>
                </a:cxn>
                <a:cxn ang="0">
                  <a:pos x="223" y="34"/>
                </a:cxn>
                <a:cxn ang="0">
                  <a:pos x="223" y="34"/>
                </a:cxn>
                <a:cxn ang="0">
                  <a:pos x="223" y="26"/>
                </a:cxn>
                <a:cxn ang="0">
                  <a:pos x="223" y="26"/>
                </a:cxn>
              </a:cxnLst>
              <a:rect l="0" t="0" r="r" b="b"/>
              <a:pathLst>
                <a:path w="223" h="106">
                  <a:moveTo>
                    <a:pt x="223" y="26"/>
                  </a:moveTo>
                  <a:lnTo>
                    <a:pt x="223" y="26"/>
                  </a:lnTo>
                  <a:lnTo>
                    <a:pt x="200" y="7"/>
                  </a:lnTo>
                  <a:lnTo>
                    <a:pt x="162" y="19"/>
                  </a:lnTo>
                  <a:lnTo>
                    <a:pt x="162" y="19"/>
                  </a:lnTo>
                  <a:lnTo>
                    <a:pt x="162" y="22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6" y="49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28" y="53"/>
                  </a:lnTo>
                  <a:lnTo>
                    <a:pt x="102" y="53"/>
                  </a:lnTo>
                  <a:lnTo>
                    <a:pt x="79" y="45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49" y="15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53" y="79"/>
                  </a:lnTo>
                  <a:lnTo>
                    <a:pt x="72" y="94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9" y="102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211" y="64"/>
                  </a:lnTo>
                  <a:lnTo>
                    <a:pt x="223" y="37"/>
                  </a:lnTo>
                  <a:lnTo>
                    <a:pt x="223" y="37"/>
                  </a:lnTo>
                  <a:lnTo>
                    <a:pt x="223" y="34"/>
                  </a:lnTo>
                  <a:lnTo>
                    <a:pt x="223" y="34"/>
                  </a:lnTo>
                  <a:lnTo>
                    <a:pt x="223" y="26"/>
                  </a:lnTo>
                  <a:lnTo>
                    <a:pt x="223" y="26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2076" y="3971"/>
              <a:ext cx="155" cy="125"/>
            </a:xfrm>
            <a:custGeom>
              <a:avLst/>
              <a:gdLst/>
              <a:ahLst/>
              <a:cxnLst>
                <a:cxn ang="0">
                  <a:pos x="146" y="110"/>
                </a:cxn>
                <a:cxn ang="0">
                  <a:pos x="146" y="110"/>
                </a:cxn>
                <a:cxn ang="0">
                  <a:pos x="124" y="106"/>
                </a:cxn>
                <a:cxn ang="0">
                  <a:pos x="105" y="106"/>
                </a:cxn>
                <a:cxn ang="0">
                  <a:pos x="94" y="98"/>
                </a:cxn>
                <a:cxn ang="0">
                  <a:pos x="94" y="98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15" y="15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94" y="121"/>
                </a:cxn>
                <a:cxn ang="0">
                  <a:pos x="109" y="125"/>
                </a:cxn>
                <a:cxn ang="0">
                  <a:pos x="135" y="125"/>
                </a:cxn>
                <a:cxn ang="0">
                  <a:pos x="135" y="125"/>
                </a:cxn>
                <a:cxn ang="0">
                  <a:pos x="143" y="121"/>
                </a:cxn>
                <a:cxn ang="0">
                  <a:pos x="154" y="106"/>
                </a:cxn>
                <a:cxn ang="0">
                  <a:pos x="154" y="106"/>
                </a:cxn>
                <a:cxn ang="0">
                  <a:pos x="146" y="110"/>
                </a:cxn>
                <a:cxn ang="0">
                  <a:pos x="146" y="110"/>
                </a:cxn>
              </a:cxnLst>
              <a:rect l="0" t="0" r="r" b="b"/>
              <a:pathLst>
                <a:path w="154" h="125">
                  <a:moveTo>
                    <a:pt x="146" y="110"/>
                  </a:moveTo>
                  <a:lnTo>
                    <a:pt x="146" y="110"/>
                  </a:lnTo>
                  <a:lnTo>
                    <a:pt x="124" y="106"/>
                  </a:lnTo>
                  <a:lnTo>
                    <a:pt x="105" y="10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09" y="125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43" y="121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46" y="110"/>
                  </a:lnTo>
                  <a:lnTo>
                    <a:pt x="146" y="11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2252" y="3789"/>
              <a:ext cx="102" cy="110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98" y="4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4"/>
                </a:cxn>
                <a:cxn ang="0">
                  <a:pos x="91" y="4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83" y="61"/>
                </a:cxn>
                <a:cxn ang="0">
                  <a:pos x="83" y="61"/>
                </a:cxn>
                <a:cxn ang="0">
                  <a:pos x="80" y="68"/>
                </a:cxn>
                <a:cxn ang="0">
                  <a:pos x="72" y="72"/>
                </a:cxn>
                <a:cxn ang="0">
                  <a:pos x="72" y="7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4" y="110"/>
                </a:cxn>
                <a:cxn ang="0">
                  <a:pos x="4" y="110"/>
                </a:cxn>
                <a:cxn ang="0">
                  <a:pos x="83" y="83"/>
                </a:cxn>
                <a:cxn ang="0">
                  <a:pos x="83" y="83"/>
                </a:cxn>
                <a:cxn ang="0">
                  <a:pos x="91" y="76"/>
                </a:cxn>
                <a:cxn ang="0">
                  <a:pos x="95" y="68"/>
                </a:cxn>
                <a:cxn ang="0">
                  <a:pos x="95" y="68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9"/>
                </a:cxn>
                <a:cxn ang="0">
                  <a:pos x="102" y="15"/>
                </a:cxn>
                <a:cxn ang="0">
                  <a:pos x="102" y="15"/>
                </a:cxn>
                <a:cxn ang="0">
                  <a:pos x="98" y="7"/>
                </a:cxn>
                <a:cxn ang="0">
                  <a:pos x="98" y="4"/>
                </a:cxn>
                <a:cxn ang="0">
                  <a:pos x="98" y="4"/>
                </a:cxn>
              </a:cxnLst>
              <a:rect l="0" t="0" r="r" b="b"/>
              <a:pathLst>
                <a:path w="102" h="110">
                  <a:moveTo>
                    <a:pt x="98" y="4"/>
                  </a:moveTo>
                  <a:lnTo>
                    <a:pt x="98" y="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91" y="7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98" y="7"/>
                  </a:lnTo>
                  <a:lnTo>
                    <a:pt x="98" y="4"/>
                  </a:lnTo>
                  <a:lnTo>
                    <a:pt x="98" y="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2076" y="3971"/>
              <a:ext cx="37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7" y="41"/>
                </a:cxn>
                <a:cxn ang="0">
                  <a:pos x="7" y="41"/>
                </a:cxn>
                <a:cxn ang="0">
                  <a:pos x="15" y="49"/>
                </a:cxn>
                <a:cxn ang="0">
                  <a:pos x="15" y="49"/>
                </a:cxn>
                <a:cxn ang="0">
                  <a:pos x="15" y="53"/>
                </a:cxn>
                <a:cxn ang="0">
                  <a:pos x="15" y="53"/>
                </a:cxn>
                <a:cxn ang="0">
                  <a:pos x="26" y="49"/>
                </a:cxn>
                <a:cxn ang="0">
                  <a:pos x="33" y="41"/>
                </a:cxn>
                <a:cxn ang="0">
                  <a:pos x="37" y="30"/>
                </a:cxn>
                <a:cxn ang="0">
                  <a:pos x="37" y="19"/>
                </a:cxn>
                <a:cxn ang="0">
                  <a:pos x="37" y="19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7" h="53">
                  <a:moveTo>
                    <a:pt x="15" y="0"/>
                  </a:moveTo>
                  <a:lnTo>
                    <a:pt x="15" y="0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26" y="49"/>
                  </a:lnTo>
                  <a:lnTo>
                    <a:pt x="33" y="41"/>
                  </a:lnTo>
                  <a:lnTo>
                    <a:pt x="37" y="3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1846" y="3990"/>
              <a:ext cx="147" cy="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1" y="41"/>
                </a:cxn>
                <a:cxn ang="0">
                  <a:pos x="22" y="49"/>
                </a:cxn>
                <a:cxn ang="0">
                  <a:pos x="37" y="57"/>
                </a:cxn>
                <a:cxn ang="0">
                  <a:pos x="56" y="60"/>
                </a:cxn>
                <a:cxn ang="0">
                  <a:pos x="83" y="57"/>
                </a:cxn>
                <a:cxn ang="0">
                  <a:pos x="113" y="45"/>
                </a:cxn>
                <a:cxn ang="0">
                  <a:pos x="147" y="22"/>
                </a:cxn>
                <a:cxn ang="0">
                  <a:pos x="147" y="22"/>
                </a:cxn>
                <a:cxn ang="0">
                  <a:pos x="132" y="30"/>
                </a:cxn>
                <a:cxn ang="0">
                  <a:pos x="113" y="34"/>
                </a:cxn>
                <a:cxn ang="0">
                  <a:pos x="94" y="38"/>
                </a:cxn>
                <a:cxn ang="0">
                  <a:pos x="71" y="38"/>
                </a:cxn>
                <a:cxn ang="0">
                  <a:pos x="45" y="30"/>
                </a:cxn>
                <a:cxn ang="0">
                  <a:pos x="22" y="19"/>
                </a:cxn>
                <a:cxn ang="0">
                  <a:pos x="0" y="0"/>
                </a:cxn>
                <a:cxn ang="0">
                  <a:pos x="0" y="34"/>
                </a:cxn>
              </a:cxnLst>
              <a:rect l="0" t="0" r="r" b="b"/>
              <a:pathLst>
                <a:path w="147" h="60">
                  <a:moveTo>
                    <a:pt x="0" y="34"/>
                  </a:moveTo>
                  <a:lnTo>
                    <a:pt x="0" y="34"/>
                  </a:lnTo>
                  <a:lnTo>
                    <a:pt x="11" y="41"/>
                  </a:lnTo>
                  <a:lnTo>
                    <a:pt x="22" y="49"/>
                  </a:lnTo>
                  <a:lnTo>
                    <a:pt x="37" y="57"/>
                  </a:lnTo>
                  <a:lnTo>
                    <a:pt x="56" y="60"/>
                  </a:lnTo>
                  <a:lnTo>
                    <a:pt x="83" y="57"/>
                  </a:lnTo>
                  <a:lnTo>
                    <a:pt x="113" y="45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32" y="30"/>
                  </a:lnTo>
                  <a:lnTo>
                    <a:pt x="113" y="34"/>
                  </a:lnTo>
                  <a:lnTo>
                    <a:pt x="94" y="38"/>
                  </a:lnTo>
                  <a:lnTo>
                    <a:pt x="71" y="38"/>
                  </a:lnTo>
                  <a:lnTo>
                    <a:pt x="45" y="30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31750">
              <a:solidFill>
                <a:srgbClr val="0099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0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8915400" cy="1012974"/>
          </a:xfrm>
        </p:spPr>
        <p:txBody>
          <a:bodyPr>
            <a:norm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  JE  PROJEKT  URČEN </a:t>
            </a:r>
            <a:endParaRPr lang="cs-CZ" sz="320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95300" y="2060848"/>
            <a:ext cx="3809628" cy="4065316"/>
          </a:xfrm>
          <a:prstGeom prst="rect">
            <a:avLst/>
          </a:prstGeom>
          <a:solidFill>
            <a:srgbClr val="009999">
              <a:alpha val="3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sz="2400" dirty="0" smtClean="0"/>
          </a:p>
          <a:p>
            <a:pPr>
              <a:buFont typeface="Wingdings" pitchFamily="2" charset="2"/>
              <a:buChar char="q"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pracovníkům  </a:t>
            </a:r>
          </a:p>
          <a:p>
            <a:pPr>
              <a:buNone/>
            </a:pPr>
            <a:r>
              <a:rPr lang="cs-CZ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vzdělávacích institucí:</a:t>
            </a:r>
          </a:p>
          <a:p>
            <a:pPr>
              <a:buNone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školám  </a:t>
            </a:r>
          </a:p>
          <a:p>
            <a:pPr>
              <a:buFont typeface="Wingdings" pitchFamily="2" charset="2"/>
              <a:buChar char="q"/>
            </a:pPr>
            <a:endParaRPr lang="cs-CZ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soukromým vzdělávacím institucím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097016" y="2060848"/>
            <a:ext cx="4313684" cy="4032448"/>
          </a:xfrm>
          <a:prstGeom prst="rect">
            <a:avLst/>
          </a:prstGeom>
          <a:solidFill>
            <a:srgbClr val="009999">
              <a:alpha val="30000"/>
            </a:srgbClr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cs-CZ" sz="2000" dirty="0" smtClean="0"/>
          </a:p>
          <a:p>
            <a:pPr lvl="0"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účastníkům dalšího </a:t>
            </a:r>
          </a:p>
          <a:p>
            <a:pPr lvl="0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vzdělávání:</a:t>
            </a:r>
          </a:p>
          <a:p>
            <a:pPr lvl="0"/>
            <a:endParaRPr lang="cs-CZ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programů DV podle NSK</a:t>
            </a:r>
          </a:p>
          <a:p>
            <a:pPr lvl="0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</a:t>
            </a:r>
          </a:p>
          <a:p>
            <a:pPr lvl="0">
              <a:buFont typeface="Wingdings" pitchFamily="2" charset="2"/>
              <a:buChar char="q"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uznávání výsledků     </a:t>
            </a:r>
          </a:p>
          <a:p>
            <a:pPr lvl="0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předchozího učení</a:t>
            </a:r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  S  PROJEKTY</a:t>
            </a: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95300" y="1412776"/>
          <a:ext cx="89154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49300" y="842963"/>
            <a:ext cx="867251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69" tIns="41985" rIns="83969" bIns="41985">
            <a:spAutoFit/>
          </a:bodyPr>
          <a:lstStyle/>
          <a:p>
            <a:pPr algn="r">
              <a:defRPr/>
            </a:pPr>
            <a:endParaRPr lang="cs-CZ" sz="37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endParaRPr lang="cs-CZ" sz="37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buClr>
                <a:srgbClr val="FF6600"/>
              </a:buClr>
              <a:defRPr/>
            </a:pPr>
            <a:endParaRPr lang="cs-CZ" sz="37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endParaRPr lang="cs-CZ" sz="37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r>
              <a:rPr lang="cs-CZ" altLang="zh-HK" sz="3700" dirty="0">
                <a:solidFill>
                  <a:srgbClr val="1684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     </a:t>
            </a:r>
            <a:endParaRPr lang="cs-CZ" altLang="zh-HK" sz="2900" dirty="0">
              <a:solidFill>
                <a:srgbClr val="1684A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064568" y="2132856"/>
            <a:ext cx="8352928" cy="660400"/>
          </a:xfrm>
          <a:prstGeom prst="roundRect">
            <a:avLst>
              <a:gd name="adj" fmla="val 16667"/>
            </a:avLst>
          </a:prstGeom>
          <a:solidFill>
            <a:srgbClr val="009999">
              <a:alpha val="30196"/>
            </a:srgbClr>
          </a:solidFill>
          <a:ln w="38100">
            <a:solidFill>
              <a:srgbClr val="006666"/>
            </a:solidFill>
            <a:round/>
            <a:headEnd/>
            <a:tailEnd/>
          </a:ln>
        </p:spPr>
        <p:txBody>
          <a:bodyPr lIns="83969" tIns="41985" rIns="83969" bIns="41985" anchor="ctr"/>
          <a:lstStyle/>
          <a:p>
            <a:pPr algn="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1. rok</a:t>
            </a:r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1064568" y="3284984"/>
            <a:ext cx="8352928" cy="711200"/>
          </a:xfrm>
          <a:prstGeom prst="roundRect">
            <a:avLst>
              <a:gd name="adj" fmla="val 16667"/>
            </a:avLst>
          </a:prstGeom>
          <a:solidFill>
            <a:srgbClr val="009999">
              <a:alpha val="29804"/>
            </a:srgbClr>
          </a:solidFill>
          <a:ln w="38100">
            <a:solidFill>
              <a:srgbClr val="006666"/>
            </a:solidFill>
            <a:round/>
            <a:headEnd/>
            <a:tailEnd/>
          </a:ln>
        </p:spPr>
        <p:txBody>
          <a:bodyPr lIns="83969" tIns="41985" rIns="83969" bIns="41985" anchor="ctr"/>
          <a:lstStyle/>
          <a:p>
            <a:pPr algn="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2. rok</a:t>
            </a: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1064568" y="4365104"/>
            <a:ext cx="8352928" cy="720080"/>
          </a:xfrm>
          <a:prstGeom prst="roundRect">
            <a:avLst>
              <a:gd name="adj" fmla="val 16667"/>
            </a:avLst>
          </a:prstGeom>
          <a:solidFill>
            <a:srgbClr val="009999">
              <a:alpha val="30196"/>
            </a:srgbClr>
          </a:solidFill>
          <a:ln w="38100">
            <a:solidFill>
              <a:srgbClr val="006666"/>
            </a:solidFill>
            <a:round/>
            <a:headEnd/>
            <a:tailEnd/>
          </a:ln>
        </p:spPr>
        <p:txBody>
          <a:bodyPr lIns="83969" tIns="41985" rIns="83969" bIns="41985" anchor="ctr"/>
          <a:lstStyle/>
          <a:p>
            <a:pPr algn="r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3. rok</a:t>
            </a: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2403012" y="2060848"/>
            <a:ext cx="1872208" cy="32654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lIns="83969" tIns="41985" rIns="83969" bIns="41985" anchor="ctr" anchorCtr="1"/>
          <a:lstStyle/>
          <a:p>
            <a:pPr algn="ctr">
              <a:defRPr/>
            </a:pP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Tvorba programů </a:t>
            </a:r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DV podle NSK</a:t>
            </a:r>
            <a:endParaRPr lang="cs-CZ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endParaRPr lang="cs-CZ" sz="2300" dirty="0">
              <a:latin typeface="Arial" pitchFamily="34" charset="0"/>
              <a:cs typeface="+mn-cs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4304928" y="2060848"/>
            <a:ext cx="2257995" cy="32654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lIns="83969" tIns="41985" rIns="83969" bIns="41985" anchor="ctr" anchorCtr="1"/>
          <a:lstStyle/>
          <a:p>
            <a:pPr algn="ctr">
              <a:defRPr/>
            </a:pPr>
            <a:r>
              <a:rPr lang="cs-CZ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Realizace a pilotní ověření programů DV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95300" y="404664"/>
            <a:ext cx="8915400" cy="10129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REALIZACE  PROJEKTU 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562923" y="2024844"/>
            <a:ext cx="2016224" cy="3337496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Propagace projektu</a:t>
            </a: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200472" y="2096852"/>
            <a:ext cx="2167036" cy="326548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 lIns="83969" tIns="41985" rIns="83969" bIns="41985" anchor="ctr" anchorCtr="1"/>
          <a:lstStyle/>
          <a:p>
            <a:pPr algn="ctr">
              <a:defRPr/>
            </a:pPr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Profesní </a:t>
            </a:r>
          </a:p>
          <a:p>
            <a:pPr algn="ctr">
              <a:defRPr/>
            </a:pPr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Kompetence</a:t>
            </a:r>
          </a:p>
          <a:p>
            <a:pPr algn="ctr">
              <a:defRPr/>
            </a:pPr>
            <a:r>
              <a:rPr lang="cs-CZ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PVI</a:t>
            </a:r>
            <a:endParaRPr lang="cs-CZ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r">
              <a:defRPr/>
            </a:pPr>
            <a:endParaRPr lang="cs-CZ" sz="2300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2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REALIZACE  PROJEKTU</a:t>
            </a:r>
            <a:endParaRPr lang="cs-CZ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4488" y="1484784"/>
            <a:ext cx="4392487" cy="5184577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DV PODLE NSK: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13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krajů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1 300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účastníků 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připravených k tvorbě 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programů DV podle NSK 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vzdělávacích institucí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30 000 PP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sociálních partnerů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24438" y="1556792"/>
            <a:ext cx="4681090" cy="5112567"/>
          </a:xfrm>
          <a:prstGeom prst="rect">
            <a:avLst/>
          </a:prstGeom>
          <a:solidFill>
            <a:schemeClr val="bg1">
              <a:alpha val="30196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dirty="0"/>
              <a:t>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PILOTNÍ OVĚŘOVÁNÍ  </a:t>
            </a:r>
          </a:p>
          <a:p>
            <a:pPr>
              <a:buFont typeface="Wingdings" pitchFamily="2" charset="2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UZNÁVÁNÍ:</a:t>
            </a:r>
          </a:p>
          <a:p>
            <a:pPr>
              <a:buFont typeface="Wingdings" pitchFamily="2" charset="2"/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2 100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připravených tzv.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hodnotitelů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960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připravených tzv. 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průvodců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3 600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úspěšně      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podpořených účastníků PO    </a:t>
            </a:r>
          </a:p>
          <a:p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1576" y="274638"/>
            <a:ext cx="9642276" cy="994122"/>
          </a:xfrm>
        </p:spPr>
        <p:txBody>
          <a:bodyPr>
            <a:normAutofit fontScale="90000"/>
          </a:bodyPr>
          <a:lstStyle/>
          <a:p>
            <a:pPr lvl="0" algn="r"/>
            <a:r>
              <a:rPr lang="cs-CZ" sz="31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31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ZAPOJENÍ  VZDĚLÁVACÍCH INSTITUCÍ </a:t>
            </a:r>
            <a:r>
              <a:rPr lang="cs-CZ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(VI)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b="1" dirty="0" smtClean="0">
                <a:latin typeface="Calibri" pitchFamily="34" charset="0"/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vzdělávání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semináře pro tvorbu programů DV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setkání k tvorbě programů DV</a:t>
            </a:r>
          </a:p>
          <a:p>
            <a:pPr marL="457200" lvl="1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§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tvoří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DV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realizují pilotní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ověřování procesu uznávání a příslušných standardů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420</Words>
  <Application>Microsoft Office PowerPoint</Application>
  <PresentationFormat>A4 (210 x 297 mm)</PresentationFormat>
  <Paragraphs>185</Paragraphs>
  <Slides>15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PROJEKT  UNIV 3</vt:lpstr>
      <vt:lpstr>CÍL  PREZENTACE </vt:lpstr>
      <vt:lpstr>                                             </vt:lpstr>
      <vt:lpstr>CÍL  PROJEKTU  </vt:lpstr>
      <vt:lpstr>KOMU  JE  PROJEKT  URČEN </vt:lpstr>
      <vt:lpstr>SPOLUPRÁCE  S  PROJEKTY </vt:lpstr>
      <vt:lpstr>Prezentace aplikace PowerPoint</vt:lpstr>
      <vt:lpstr>  REALIZACE  PROJEKTU</vt:lpstr>
      <vt:lpstr> ZAPOJENÍ  VZDĚLÁVACÍCH INSTITUCÍ (VI)</vt:lpstr>
      <vt:lpstr>ZAPOJENÍ  VI – PILOTNÍ  OVĚŘOVÁNÍ</vt:lpstr>
      <vt:lpstr>   ZAPOJENÍ  VI – PILOTNÍ  OVĚŘOVÁNÍ  </vt:lpstr>
      <vt:lpstr>   ZAPOJENÍ  VI – PILOTNÍ  OVĚŘOVÁNÍ </vt:lpstr>
      <vt:lpstr>   ZAPOJENÍ  VI – PILOTNÍ  OVĚŘOVÁNÍ  </vt:lpstr>
      <vt:lpstr>Prezentace aplikace PowerPoint</vt:lpstr>
      <vt:lpstr>UNIV 3 IPn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Poloncarz Adam</cp:lastModifiedBy>
  <cp:revision>91</cp:revision>
  <cp:lastPrinted>2013-09-23T10:23:02Z</cp:lastPrinted>
  <dcterms:created xsi:type="dcterms:W3CDTF">2012-01-31T06:35:25Z</dcterms:created>
  <dcterms:modified xsi:type="dcterms:W3CDTF">2013-09-25T14:55:03Z</dcterms:modified>
</cp:coreProperties>
</file>