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2" r:id="rId8"/>
    <p:sldId id="263" r:id="rId9"/>
    <p:sldId id="259" r:id="rId10"/>
    <p:sldId id="260" r:id="rId11"/>
    <p:sldId id="261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7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7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23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9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8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1/8/2018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3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1/8/2018</a:t>
            </a:fld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44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1/8/2018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6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1/8/2018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9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1/8/2018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7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1/8/2018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21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9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SOP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kadeřník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63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Změny v SOP ve škol. roce 2017/18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Součástí je nákres účesu</a:t>
            </a:r>
          </a:p>
          <a:p>
            <a:r>
              <a:rPr lang="cs-CZ" dirty="0" smtClean="0"/>
              <a:t>Žák bude losovat ze 3 variant zadání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5882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Zadání SOP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Varianta A: Extravagantní účes ve stylu pin-up s viditelnou barevnou změnou v předních partiích účesu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Varianta B: Extravagantní účes ve stylu pin-up s viditelnou barevnou změnou v zadních partiích účesu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Varianta C: Extravagantní účes ve stylu pin-up s viditelnou barevnou změnou po celé hlavě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122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Varianta A: Extravagantní účes ve stylu pin-up s viditelnou barevnou změnou v předních partiích účesu</a:t>
            </a:r>
            <a:br>
              <a:rPr lang="cs-CZ" sz="2800" dirty="0">
                <a:latin typeface="+mn-lt"/>
              </a:rPr>
            </a:br>
            <a:endParaRPr lang="cs-CZ" sz="28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9" y="1885085"/>
            <a:ext cx="4897582" cy="4183206"/>
          </a:xfrm>
        </p:spPr>
      </p:pic>
      <p:pic>
        <p:nvPicPr>
          <p:cNvPr id="6" name="Zástupný symbol pro obsah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39" y="1885085"/>
            <a:ext cx="43688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3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Varianta B: Extravagantní účes ve stylu pin-up s viditelnou barevnou změnou v zadních partiích účesu</a:t>
            </a:r>
            <a:br>
              <a:rPr lang="cs-CZ" sz="2800" dirty="0">
                <a:latin typeface="+mn-lt"/>
              </a:rPr>
            </a:br>
            <a:endParaRPr lang="cs-CZ" sz="2800" dirty="0">
              <a:latin typeface="+mn-lt"/>
            </a:endParaRPr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8" y="1765083"/>
            <a:ext cx="4351338" cy="4425733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1765083"/>
            <a:ext cx="4184073" cy="44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17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Varianta C: Extravagantní účes ve stylu pin-up s viditelnou barevnou změnou po celé hlavě</a:t>
            </a:r>
            <a:br>
              <a:rPr lang="cs-CZ" sz="2800" dirty="0">
                <a:latin typeface="+mn-lt"/>
              </a:rPr>
            </a:br>
            <a:endParaRPr lang="cs-CZ" sz="28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1690688"/>
            <a:ext cx="3269674" cy="4682403"/>
          </a:xfrm>
        </p:spPr>
      </p:pic>
      <p:pic>
        <p:nvPicPr>
          <p:cNvPr id="6" name="Zástupný symbol pro obsah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8" y="1690689"/>
            <a:ext cx="4322618" cy="46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02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Extravagantní účes ve stylu pin-up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814944"/>
            <a:ext cx="4762500" cy="4668983"/>
          </a:xfrm>
          <a:prstGeom prst="rect">
            <a:avLst/>
          </a:prstGeom>
        </p:spPr>
      </p:pic>
      <p:pic>
        <p:nvPicPr>
          <p:cNvPr id="27" name="Zástupný symbol pro obsah 2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40" y="1814944"/>
            <a:ext cx="4351338" cy="4668983"/>
          </a:xfrm>
        </p:spPr>
      </p:pic>
    </p:spTree>
    <p:extLst>
      <p:ext uri="{BB962C8B-B14F-4D97-AF65-F5344CB8AC3E}">
        <p14:creationId xmlns:p14="http://schemas.microsoft.com/office/powerpoint/2010/main" val="2009449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Extravagantní účes ve stylu pin-up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35" y="1690688"/>
            <a:ext cx="3044602" cy="4568536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40" y="1690688"/>
            <a:ext cx="3035538" cy="45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5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Formální úprava SOP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10 stran formátu A4</a:t>
            </a:r>
          </a:p>
          <a:p>
            <a:r>
              <a:rPr lang="cs-CZ" dirty="0" smtClean="0"/>
              <a:t>titulní strana se všemi náležitostmi</a:t>
            </a:r>
          </a:p>
          <a:p>
            <a:r>
              <a:rPr lang="cs-CZ" dirty="0" smtClean="0"/>
              <a:t>vypracováno formou krok za krokem – jednotlivé kroky zachyceny prostřednictvím </a:t>
            </a:r>
            <a:r>
              <a:rPr lang="cs-CZ" b="1" dirty="0" smtClean="0"/>
              <a:t>fotografie </a:t>
            </a:r>
            <a:r>
              <a:rPr lang="cs-CZ" dirty="0" smtClean="0"/>
              <a:t>nebo nákresu</a:t>
            </a:r>
          </a:p>
          <a:p>
            <a:r>
              <a:rPr lang="cs-CZ" dirty="0" smtClean="0"/>
              <a:t>technické zpracování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84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zpracování  SOP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Dodržení osnovy</a:t>
            </a:r>
          </a:p>
          <a:p>
            <a:r>
              <a:rPr lang="cs-CZ" dirty="0" smtClean="0"/>
              <a:t>Odborná terminologie</a:t>
            </a:r>
          </a:p>
          <a:p>
            <a:r>
              <a:rPr lang="cs-CZ" dirty="0" smtClean="0"/>
              <a:t>Bez gramatických chyb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6902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91" y="627751"/>
            <a:ext cx="4657700" cy="5393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5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979805"/>
            <a:ext cx="6486500" cy="4898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23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54" y="238210"/>
            <a:ext cx="8753347" cy="64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1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8" y="695803"/>
            <a:ext cx="7222770" cy="4671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74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4" y="965068"/>
            <a:ext cx="5760720" cy="47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777" y="1175343"/>
            <a:ext cx="6066905" cy="4227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37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dokumentovaného účesu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Soulad se zadáním</a:t>
            </a:r>
          </a:p>
          <a:p>
            <a:r>
              <a:rPr lang="cs-CZ" dirty="0" smtClean="0"/>
              <a:t>Soulad s předlohou</a:t>
            </a:r>
          </a:p>
          <a:p>
            <a:r>
              <a:rPr lang="cs-CZ" dirty="0" smtClean="0"/>
              <a:t>Čistota práce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32480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175</Words>
  <Application>Microsoft Office PowerPoint</Application>
  <PresentationFormat>Širokoúhlá obrazovka</PresentationFormat>
  <Paragraphs>29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SOP</vt:lpstr>
      <vt:lpstr>Formální úprava SOP</vt:lpstr>
      <vt:lpstr>Hodnocení zpracování  SOP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Hodnocení dokumentovaného účesu </vt:lpstr>
      <vt:lpstr>Změny v SOP ve škol. roce 2017/18</vt:lpstr>
      <vt:lpstr>Zadání SOP</vt:lpstr>
      <vt:lpstr>Varianta A: Extravagantní účes ve stylu pin-up s viditelnou barevnou změnou v předních partiích účesu </vt:lpstr>
      <vt:lpstr>Varianta B: Extravagantní účes ve stylu pin-up s viditelnou barevnou změnou v zadních partiích účesu </vt:lpstr>
      <vt:lpstr>Varianta C: Extravagantní účes ve stylu pin-up s viditelnou barevnou změnou po celé hlavě </vt:lpstr>
      <vt:lpstr>Extravagantní účes ve stylu pin-up</vt:lpstr>
      <vt:lpstr>Extravagantní účes ve stylu pin-up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SOP</dc:title>
  <dc:creator>Michala Fabianová</dc:creator>
  <cp:lastModifiedBy>Eva Haňková</cp:lastModifiedBy>
  <cp:revision>12</cp:revision>
  <dcterms:created xsi:type="dcterms:W3CDTF">2017-12-28T19:14:30Z</dcterms:created>
  <dcterms:modified xsi:type="dcterms:W3CDTF">2018-01-08T11:57:34Z</dcterms:modified>
</cp:coreProperties>
</file>