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notesSlides/notesSlide1.xml" ContentType="application/vnd.openxmlformats-officedocument.presentationml.notesSlide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handoutMasterIdLst>
    <p:handoutMasterId r:id="rId103"/>
  </p:handoutMasterIdLst>
  <p:sldIdLst>
    <p:sldId id="286" r:id="rId2"/>
    <p:sldId id="319" r:id="rId3"/>
    <p:sldId id="442" r:id="rId4"/>
    <p:sldId id="409" r:id="rId5"/>
    <p:sldId id="410" r:id="rId6"/>
    <p:sldId id="320" r:id="rId7"/>
    <p:sldId id="322" r:id="rId8"/>
    <p:sldId id="323" r:id="rId9"/>
    <p:sldId id="443" r:id="rId10"/>
    <p:sldId id="444" r:id="rId11"/>
    <p:sldId id="332" r:id="rId12"/>
    <p:sldId id="333" r:id="rId13"/>
    <p:sldId id="451" r:id="rId14"/>
    <p:sldId id="405" r:id="rId15"/>
    <p:sldId id="324" r:id="rId16"/>
    <p:sldId id="325" r:id="rId17"/>
    <p:sldId id="326" r:id="rId18"/>
    <p:sldId id="327" r:id="rId19"/>
    <p:sldId id="328" r:id="rId20"/>
    <p:sldId id="329" r:id="rId21"/>
    <p:sldId id="334" r:id="rId22"/>
    <p:sldId id="335" r:id="rId23"/>
    <p:sldId id="330" r:id="rId24"/>
    <p:sldId id="331" r:id="rId25"/>
    <p:sldId id="336" r:id="rId26"/>
    <p:sldId id="406" r:id="rId27"/>
    <p:sldId id="337" r:id="rId28"/>
    <p:sldId id="338" r:id="rId29"/>
    <p:sldId id="339" r:id="rId30"/>
    <p:sldId id="340" r:id="rId31"/>
    <p:sldId id="341" r:id="rId32"/>
    <p:sldId id="412" r:id="rId33"/>
    <p:sldId id="413" r:id="rId34"/>
    <p:sldId id="425" r:id="rId35"/>
    <p:sldId id="428" r:id="rId36"/>
    <p:sldId id="344" r:id="rId37"/>
    <p:sldId id="345" r:id="rId38"/>
    <p:sldId id="347" r:id="rId39"/>
    <p:sldId id="348" r:id="rId40"/>
    <p:sldId id="353" r:id="rId41"/>
    <p:sldId id="354" r:id="rId42"/>
    <p:sldId id="355" r:id="rId43"/>
    <p:sldId id="356" r:id="rId44"/>
    <p:sldId id="367" r:id="rId45"/>
    <p:sldId id="453" r:id="rId46"/>
    <p:sldId id="454" r:id="rId47"/>
    <p:sldId id="360" r:id="rId48"/>
    <p:sldId id="358" r:id="rId49"/>
    <p:sldId id="361" r:id="rId50"/>
    <p:sldId id="363" r:id="rId51"/>
    <p:sldId id="362" r:id="rId52"/>
    <p:sldId id="449" r:id="rId53"/>
    <p:sldId id="450" r:id="rId54"/>
    <p:sldId id="446" r:id="rId55"/>
    <p:sldId id="414" r:id="rId56"/>
    <p:sldId id="415" r:id="rId57"/>
    <p:sldId id="416" r:id="rId58"/>
    <p:sldId id="429" r:id="rId59"/>
    <p:sldId id="373" r:id="rId60"/>
    <p:sldId id="374" r:id="rId61"/>
    <p:sldId id="375" r:id="rId62"/>
    <p:sldId id="376" r:id="rId63"/>
    <p:sldId id="377" r:id="rId64"/>
    <p:sldId id="380" r:id="rId65"/>
    <p:sldId id="381" r:id="rId66"/>
    <p:sldId id="382" r:id="rId67"/>
    <p:sldId id="383" r:id="rId68"/>
    <p:sldId id="384" r:id="rId69"/>
    <p:sldId id="385" r:id="rId70"/>
    <p:sldId id="386" r:id="rId71"/>
    <p:sldId id="387" r:id="rId72"/>
    <p:sldId id="388" r:id="rId73"/>
    <p:sldId id="389" r:id="rId74"/>
    <p:sldId id="400" r:id="rId75"/>
    <p:sldId id="401" r:id="rId76"/>
    <p:sldId id="402" r:id="rId77"/>
    <p:sldId id="440" r:id="rId78"/>
    <p:sldId id="417" r:id="rId79"/>
    <p:sldId id="368" r:id="rId80"/>
    <p:sldId id="431" r:id="rId81"/>
    <p:sldId id="434" r:id="rId82"/>
    <p:sldId id="378" r:id="rId83"/>
    <p:sldId id="371" r:id="rId84"/>
    <p:sldId id="372" r:id="rId85"/>
    <p:sldId id="452" r:id="rId86"/>
    <p:sldId id="432" r:id="rId87"/>
    <p:sldId id="403" r:id="rId88"/>
    <p:sldId id="404" r:id="rId89"/>
    <p:sldId id="390" r:id="rId90"/>
    <p:sldId id="391" r:id="rId91"/>
    <p:sldId id="392" r:id="rId92"/>
    <p:sldId id="393" r:id="rId93"/>
    <p:sldId id="394" r:id="rId94"/>
    <p:sldId id="395" r:id="rId95"/>
    <p:sldId id="396" r:id="rId96"/>
    <p:sldId id="397" r:id="rId97"/>
    <p:sldId id="398" r:id="rId98"/>
    <p:sldId id="399" r:id="rId99"/>
    <p:sldId id="441" r:id="rId100"/>
    <p:sldId id="445" r:id="rId101"/>
  </p:sldIdLst>
  <p:sldSz cx="8534400" cy="6172200"/>
  <p:notesSz cx="6797675" cy="9928225"/>
  <p:custDataLst>
    <p:tags r:id="rId10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buNone/>
      <a:defRPr lang="de-DE" sz="1800" b="0" i="0" u="none" kern="1200">
        <a:solidFill>
          <a:schemeClr val="tx1"/>
        </a:solidFill>
        <a:latin typeface="Bosch Office Sans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sch Office Sans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82">
          <p15:clr>
            <a:srgbClr val="A4A3A4"/>
          </p15:clr>
        </p15:guide>
        <p15:guide id="2" orient="horz" pos="813">
          <p15:clr>
            <a:srgbClr val="A4A3A4"/>
          </p15:clr>
        </p15:guide>
        <p15:guide id="3" orient="horz" pos="3503">
          <p15:clr>
            <a:srgbClr val="A4A3A4"/>
          </p15:clr>
        </p15:guide>
        <p15:guide id="4" orient="horz" pos="347">
          <p15:clr>
            <a:srgbClr val="A4A3A4"/>
          </p15:clr>
        </p15:guide>
        <p15:guide id="5" orient="horz" pos="671">
          <p15:clr>
            <a:srgbClr val="A4A3A4"/>
          </p15:clr>
        </p15:guide>
        <p15:guide id="6" pos="2595">
          <p15:clr>
            <a:srgbClr val="A4A3A4"/>
          </p15:clr>
        </p15:guide>
        <p15:guide id="7" pos="343">
          <p15:clr>
            <a:srgbClr val="A4A3A4"/>
          </p15:clr>
        </p15:guide>
        <p15:guide id="8" pos="1553">
          <p15:clr>
            <a:srgbClr val="A4A3A4"/>
          </p15:clr>
        </p15:guide>
        <p15:guide id="9" pos="4091">
          <p15:clr>
            <a:srgbClr val="A4A3A4"/>
          </p15:clr>
        </p15:guide>
        <p15:guide id="10" pos="522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hlíková Aneta" initials="SA" lastIdx="3" clrIdx="0">
    <p:extLst>
      <p:ext uri="{19B8F6BF-5375-455C-9EA6-DF929625EA0E}">
        <p15:presenceInfo xmlns:p15="http://schemas.microsoft.com/office/powerpoint/2012/main" userId="S-1-5-21-2608221213-2629703840-654687152-146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B63"/>
    <a:srgbClr val="425C8F"/>
    <a:srgbClr val="738CB4"/>
    <a:srgbClr val="B0BBD0"/>
    <a:srgbClr val="DF0024"/>
    <a:srgbClr val="707070"/>
    <a:srgbClr val="A7A7A7"/>
    <a:srgbClr val="DDDDDD"/>
    <a:srgbClr val="090000"/>
    <a:srgbClr val="0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9885" autoAdjust="0"/>
  </p:normalViewPr>
  <p:slideViewPr>
    <p:cSldViewPr>
      <p:cViewPr varScale="1">
        <p:scale>
          <a:sx n="70" d="100"/>
          <a:sy n="70" d="100"/>
        </p:scale>
        <p:origin x="78" y="876"/>
      </p:cViewPr>
      <p:guideLst>
        <p:guide orient="horz" pos="3082"/>
        <p:guide orient="horz" pos="813"/>
        <p:guide orient="horz" pos="3503"/>
        <p:guide orient="horz" pos="347"/>
        <p:guide orient="horz" pos="671"/>
        <p:guide pos="2595"/>
        <p:guide pos="343"/>
        <p:guide pos="1553"/>
        <p:guide pos="4091"/>
        <p:guide pos="5224"/>
      </p:guideLst>
    </p:cSldViewPr>
  </p:slideViewPr>
  <p:outlineViewPr>
    <p:cViewPr>
      <p:scale>
        <a:sx n="33" d="100"/>
        <a:sy n="33" d="100"/>
      </p:scale>
      <p:origin x="0" y="2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DAE2407-83D4-48FD-B694-2D6E736C32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6076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5500" y="744538"/>
            <a:ext cx="514667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Bosch Office Sans"/>
                <a:ea typeface="+mn-ea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9E9DBB-01BB-4A2A-BBC3-9C63244C950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6711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sch Office Sans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9E9DBB-01BB-4A2A-BBC3-9C63244C950A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479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10" Type="http://schemas.openxmlformats.org/officeDocument/2006/relationships/image" Target="../media/image3.gif"/><Relationship Id="rId4" Type="http://schemas.openxmlformats.org/officeDocument/2006/relationships/tags" Target="../tags/tag13.xml"/><Relationship Id="rId9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PTFOOTCOL.png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5562600"/>
            <a:ext cx="8534400" cy="6096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5" name="Rectangle 9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0"/>
            <a:ext cx="8534400" cy="533400"/>
          </a:xfrm>
          <a:prstGeom prst="rect">
            <a:avLst/>
          </a:prstGeom>
          <a:solidFill>
            <a:srgbClr val="153B63"/>
          </a:solidFill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x-none">
              <a:solidFill>
                <a:srgbClr val="153B63"/>
              </a:solidFill>
            </a:endParaRPr>
          </a:p>
        </p:txBody>
      </p:sp>
      <p:sp>
        <p:nvSpPr>
          <p:cNvPr id="7" name="Line 8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0" y="533400"/>
            <a:ext cx="8534400" cy="0"/>
          </a:xfrm>
          <a:prstGeom prst="line">
            <a:avLst/>
          </a:prstGeom>
          <a:noFill/>
          <a:ln w="9016">
            <a:solidFill>
              <a:srgbClr val="153B63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/>
          </a:p>
        </p:txBody>
      </p:sp>
      <p:sp>
        <p:nvSpPr>
          <p:cNvPr id="8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0" y="5562600"/>
            <a:ext cx="8534400" cy="0"/>
          </a:xfrm>
          <a:prstGeom prst="line">
            <a:avLst/>
          </a:prstGeom>
          <a:noFill/>
          <a:ln w="9016">
            <a:solidFill>
              <a:srgbClr val="DDDDE7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  <p:custDataLst>
              <p:tags r:id="rId5"/>
            </p:custDataLst>
          </p:nvPr>
        </p:nvSpPr>
        <p:spPr>
          <a:xfrm>
            <a:off x="533400" y="533400"/>
            <a:ext cx="7772400" cy="533400"/>
          </a:xfrm>
          <a:ln w="0"/>
          <a:effectLst/>
        </p:spPr>
        <p:txBody>
          <a:bodyPr wrap="square" lIns="0" tIns="12700" rIns="0" bIns="0" anchor="t"/>
          <a:lstStyle>
            <a:lvl1pPr algn="l" rtl="0" eaLnBrk="0" fontAlgn="base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>
                <a:solidFill>
                  <a:srgbClr val="000000"/>
                </a:solidFill>
                <a:latin typeface="Bosch Office San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7171" name="Rectangle 3" hidden="1"/>
          <p:cNvSpPr>
            <a:spLocks noGrp="1" noChangeArrowheads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>
            <a:lvl1pPr marL="0" indent="0" algn="l">
              <a:lnSpc>
                <a:spcPct val="111000"/>
              </a:lnSpc>
              <a:buClr>
                <a:srgbClr val="425C8F"/>
              </a:buClr>
              <a:buSzPct val="65000"/>
              <a:buFont typeface="Wingdings"/>
              <a:buChar char="è"/>
              <a:defRPr sz="1800" b="0" i="0" u="none">
                <a:latin typeface="Bosch Office Sans"/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0"/>
            <p:custDataLst>
              <p:tags r:id="rId7"/>
            </p:custDataLst>
          </p:nvPr>
        </p:nvSpPr>
        <p:spPr>
          <a:xfrm>
            <a:off x="76200" y="5851525"/>
            <a:ext cx="381000" cy="190500"/>
          </a:xfrm>
          <a:ln w="0"/>
          <a:effectLst/>
        </p:spPr>
        <p:txBody>
          <a:bodyPr lIns="0" tIns="0" rIns="0" bIns="0" anchor="t"/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rgbClr val="707070"/>
                </a:solidFill>
              </a:defRPr>
            </a:lvl1pPr>
          </a:lstStyle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‹#›</a:t>
            </a:fld>
            <a:endParaRPr lang="x-none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92" y="5456410"/>
            <a:ext cx="581788" cy="585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2C71-C59F-4D9B-845D-3840E923E0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019800" y="533400"/>
            <a:ext cx="1828800" cy="4343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334000" cy="4343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ADBDC-3024-4475-A3DF-9BC567C0B7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B09DE-F71C-40C7-9AD9-E01B873583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3400" y="1066800"/>
            <a:ext cx="3581400" cy="1828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267200" y="1066800"/>
            <a:ext cx="3581400" cy="1828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533400" y="3048000"/>
            <a:ext cx="7315200" cy="1828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8F91A-462C-4663-B41C-B375BFF83FB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174AB-349D-4F2C-A24F-EAB76768F7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4688" y="3965575"/>
            <a:ext cx="7253287" cy="1227138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4688" y="2616200"/>
            <a:ext cx="7253287" cy="13493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30311-B584-46D0-B7AA-294AB8D2CC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3400" y="1066800"/>
            <a:ext cx="35814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066800"/>
            <a:ext cx="35814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147A7-255D-43EC-A0F1-7BE9CAA54E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47650"/>
            <a:ext cx="7680325" cy="10287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7038" y="1381125"/>
            <a:ext cx="3770312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7038" y="1957388"/>
            <a:ext cx="3770312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335463" y="1381125"/>
            <a:ext cx="3771900" cy="5762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335463" y="1957388"/>
            <a:ext cx="3771900" cy="355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12A2D-6555-4A26-B3FB-6E7A20136B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E7CCF-1446-481C-A0C2-72D7DFCBC5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6A6BE-604C-4D21-99AB-492E0AADF9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038" y="246063"/>
            <a:ext cx="2806700" cy="10461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36925" y="246063"/>
            <a:ext cx="4770438" cy="5267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27038" y="1292225"/>
            <a:ext cx="2806700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FA0F6-7799-4354-A517-45435BF81A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3225" y="4321175"/>
            <a:ext cx="5119688" cy="5095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673225" y="550863"/>
            <a:ext cx="5119688" cy="37036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3225" y="4830763"/>
            <a:ext cx="5119688" cy="723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4226E-899F-49D2-8A44-3E5558F7ABB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8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20" Type="http://schemas.openxmlformats.org/officeDocument/2006/relationships/tags" Target="../tags/tag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PTFOOTCOL.png"/>
          <p:cNvPicPr>
            <a:picLocks/>
          </p:cNvPicPr>
          <p:nvPr>
            <p:custDataLst>
              <p:tags r:id="rId15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0" y="5562600"/>
            <a:ext cx="8534400" cy="6096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027" name="Rectangle 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0" y="0"/>
            <a:ext cx="8534400" cy="533400"/>
          </a:xfrm>
          <a:prstGeom prst="rect">
            <a:avLst/>
          </a:prstGeom>
          <a:solidFill>
            <a:srgbClr val="153B63"/>
          </a:solidFill>
          <a:ln w="0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x-none">
              <a:solidFill>
                <a:srgbClr val="153B63"/>
              </a:solidFill>
            </a:endParaRPr>
          </a:p>
        </p:txBody>
      </p:sp>
      <p:pic>
        <p:nvPicPr>
          <p:cNvPr id="10" name="Obrázek 9" descr="BOCOL.png"/>
          <p:cNvPicPr>
            <a:picLocks/>
          </p:cNvPicPr>
          <p:nvPr>
            <p:custDataLst>
              <p:tags r:id="rId17"/>
            </p:custDataLst>
          </p:nvPr>
        </p:nvPicPr>
        <p:blipFill>
          <a:blip r:embed="rId24" cstate="print"/>
          <a:stretch>
            <a:fillRect/>
          </a:stretch>
        </p:blipFill>
        <p:spPr>
          <a:xfrm>
            <a:off x="6477000" y="5651500"/>
            <a:ext cx="1828800" cy="406400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1029" name="Line 8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0" y="533400"/>
            <a:ext cx="8534400" cy="0"/>
          </a:xfrm>
          <a:prstGeom prst="line">
            <a:avLst/>
          </a:prstGeom>
          <a:noFill/>
          <a:ln w="9016">
            <a:solidFill>
              <a:srgbClr val="153B63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/>
          </a:p>
        </p:txBody>
      </p:sp>
      <p:sp>
        <p:nvSpPr>
          <p:cNvPr id="1030" name="Line 7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0" y="5562600"/>
            <a:ext cx="8534400" cy="0"/>
          </a:xfrm>
          <a:prstGeom prst="line">
            <a:avLst/>
          </a:prstGeom>
          <a:noFill/>
          <a:ln w="9016">
            <a:solidFill>
              <a:srgbClr val="DDDDE7"/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>
              <a:defRPr/>
            </a:pPr>
            <a:endParaRPr lang="x-none"/>
          </a:p>
        </p:txBody>
      </p:sp>
      <p:sp>
        <p:nvSpPr>
          <p:cNvPr id="14343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 bwMode="auto">
          <a:xfrm>
            <a:off x="533400" y="533400"/>
            <a:ext cx="73152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de-DE" smtClean="0"/>
              <a:t>Titelmasterformat durch Klicken bearbeiten</a:t>
            </a:r>
          </a:p>
        </p:txBody>
      </p:sp>
      <p:sp>
        <p:nvSpPr>
          <p:cNvPr id="14344" name="Rectangle 3"/>
          <p:cNvSpPr>
            <a:spLocks noGrp="1" noChangeArrowheads="1"/>
          </p:cNvSpPr>
          <p:nvPr>
            <p:ph type="body" idx="1"/>
            <p:custDataLst>
              <p:tags r:id="rId21"/>
            </p:custDataLst>
          </p:nvPr>
        </p:nvSpPr>
        <p:spPr bwMode="auto">
          <a:xfrm>
            <a:off x="533400" y="1066800"/>
            <a:ext cx="7315200" cy="3810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635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  <p:custDataLst>
              <p:tags r:id="rId22"/>
            </p:custDataLst>
          </p:nvPr>
        </p:nvSpPr>
        <p:spPr bwMode="auto">
          <a:xfrm>
            <a:off x="76200" y="5851525"/>
            <a:ext cx="381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defRPr sz="1500">
                <a:solidFill>
                  <a:srgbClr val="707070"/>
                </a:solidFill>
              </a:defRPr>
            </a:lvl1pPr>
          </a:lstStyle>
          <a:p>
            <a:pPr>
              <a:defRPr/>
            </a:pPr>
            <a:fld id="{0EA8F91A-462C-4663-B41C-B375BFF83FB0}" type="slidenum">
              <a:rPr lang="x-none" smtClean="0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9" r:id="rId13"/>
  </p:sldLayoutIdLst>
  <p:txStyles>
    <p:titleStyle>
      <a:lvl1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 b="0" i="0" u="none">
          <a:solidFill>
            <a:srgbClr val="000000"/>
          </a:solidFill>
          <a:latin typeface="Bosch Office Sans"/>
          <a:ea typeface="ＭＳ Ｐゴシック" charset="0"/>
          <a:cs typeface="+mj-cs"/>
        </a:defRPr>
      </a:lvl1pPr>
      <a:lvl2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  <a:ea typeface="ＭＳ Ｐゴシック" charset="0"/>
        </a:defRPr>
      </a:lvl2pPr>
      <a:lvl3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  <a:ea typeface="ＭＳ Ｐゴシック" charset="0"/>
        </a:defRPr>
      </a:lvl3pPr>
      <a:lvl4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  <a:ea typeface="ＭＳ Ｐゴシック" charset="0"/>
        </a:defRPr>
      </a:lvl4pPr>
      <a:lvl5pPr algn="l" rtl="0" eaLnBrk="0" fontAlgn="base" hangingPunct="0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  <a:ea typeface="ＭＳ Ｐゴシック" charset="0"/>
        </a:defRPr>
      </a:lvl5pPr>
      <a:lvl6pPr marL="4572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</a:defRPr>
      </a:lvl6pPr>
      <a:lvl7pPr marL="9144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</a:defRPr>
      </a:lvl7pPr>
      <a:lvl8pPr marL="13716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</a:defRPr>
      </a:lvl8pPr>
      <a:lvl9pPr marL="1828800" algn="l" rtl="0" fontAlgn="base">
        <a:lnSpc>
          <a:spcPct val="111000"/>
        </a:lnSpc>
        <a:spcBef>
          <a:spcPct val="0"/>
        </a:spcBef>
        <a:spcAft>
          <a:spcPct val="0"/>
        </a:spcAft>
        <a:defRPr sz="2700">
          <a:solidFill>
            <a:srgbClr val="000000"/>
          </a:solidFill>
          <a:latin typeface="Bosch Office Sans" pitchFamily="34" charset="0"/>
        </a:defRPr>
      </a:lvl9pPr>
    </p:titleStyle>
    <p:bodyStyle>
      <a:lvl1pPr marL="304800" indent="-3048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65000"/>
        <a:buFont typeface="Wingdings"/>
        <a:buChar char="è"/>
        <a:defRPr sz="1800" b="0" i="0" u="none">
          <a:solidFill>
            <a:schemeClr val="tx1"/>
          </a:solidFill>
          <a:latin typeface="Bosch Office Sans"/>
          <a:ea typeface="ＭＳ Ｐゴシック" charset="0"/>
          <a:cs typeface="+mn-cs"/>
        </a:defRPr>
      </a:lvl1pPr>
      <a:lvl2pPr marL="6096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  <a:ea typeface="ＭＳ Ｐゴシック" charset="0"/>
        </a:defRPr>
      </a:lvl2pPr>
      <a:lvl3pPr marL="9144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  <a:ea typeface="ＭＳ Ｐゴシック" charset="0"/>
        </a:defRPr>
      </a:lvl3pPr>
      <a:lvl4pPr marL="12192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  <a:ea typeface="ＭＳ Ｐゴシック" charset="0"/>
        </a:defRPr>
      </a:lvl4pPr>
      <a:lvl5pPr marL="1524000" indent="-190500" algn="l" rtl="0" eaLnBrk="0" fontAlgn="base" hangingPunct="0">
        <a:lnSpc>
          <a:spcPct val="111000"/>
        </a:lnSpc>
        <a:spcBef>
          <a:spcPts val="0"/>
        </a:spcBef>
        <a:spcAft>
          <a:spcPts val="0"/>
        </a:spcAft>
        <a:buClr>
          <a:srgbClr val="425C8F"/>
        </a:buClr>
        <a:buSzPct val="50000"/>
        <a:buFont typeface="Wingdings"/>
        <a:buChar char=""/>
        <a:defRPr sz="1800" b="0" i="0" u="none">
          <a:solidFill>
            <a:schemeClr val="tx1"/>
          </a:solidFill>
          <a:latin typeface="Bosch Office Sans"/>
          <a:ea typeface="ＭＳ Ｐゴシック" charset="0"/>
        </a:defRPr>
      </a:lvl5pPr>
      <a:lvl6pPr marL="19812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6pPr>
      <a:lvl7pPr marL="24384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7pPr>
      <a:lvl8pPr marL="28956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8pPr>
      <a:lvl9pPr marL="3352800" indent="-190500" algn="l" rtl="0" fontAlgn="base">
        <a:lnSpc>
          <a:spcPct val="111000"/>
        </a:lnSpc>
        <a:spcBef>
          <a:spcPct val="0"/>
        </a:spcBef>
        <a:spcAft>
          <a:spcPct val="0"/>
        </a:spcAft>
        <a:buClr>
          <a:srgbClr val="425C8F"/>
        </a:buClr>
        <a:buSzPct val="50000"/>
        <a:buFont typeface="Wingdings" pitchFamily="2" charset="2"/>
        <a:buChar char=""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ktpospolu.cz/publikace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image" Target="../media/image6.pn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tags" Target="../tags/tag1523.xml"/><Relationship Id="rId13" Type="http://schemas.openxmlformats.org/officeDocument/2006/relationships/hyperlink" Target="http://cz.keyence.com/" TargetMode="External"/><Relationship Id="rId18" Type="http://schemas.openxmlformats.org/officeDocument/2006/relationships/hyperlink" Target="http://commons.wikimedia.org/wiki/File:PikiWiki_Israel_11327_Wildlife_and_Plants_of_Israel-Bat-003.jpg?uselang=cs" TargetMode="External"/><Relationship Id="rId3" Type="http://schemas.openxmlformats.org/officeDocument/2006/relationships/tags" Target="../tags/tag1518.xml"/><Relationship Id="rId7" Type="http://schemas.openxmlformats.org/officeDocument/2006/relationships/tags" Target="../tags/tag1522.xml"/><Relationship Id="rId12" Type="http://schemas.openxmlformats.org/officeDocument/2006/relationships/hyperlink" Target="http://www.kotlin.cz/cs/hlavni-stranka.html" TargetMode="External"/><Relationship Id="rId17" Type="http://schemas.openxmlformats.org/officeDocument/2006/relationships/hyperlink" Target="http://commons.wikimedia.org/wiki/File:HC_SR04_Ultrasonic_sensor_1480322_3_4_HDR_Enhancer.jpg?uselang=cs" TargetMode="External"/><Relationship Id="rId2" Type="http://schemas.openxmlformats.org/officeDocument/2006/relationships/tags" Target="../tags/tag1517.xml"/><Relationship Id="rId16" Type="http://schemas.openxmlformats.org/officeDocument/2006/relationships/hyperlink" Target="http://www.captron.de/" TargetMode="External"/><Relationship Id="rId1" Type="http://schemas.openxmlformats.org/officeDocument/2006/relationships/tags" Target="../tags/tag1516.xml"/><Relationship Id="rId6" Type="http://schemas.openxmlformats.org/officeDocument/2006/relationships/tags" Target="../tags/tag1521.xml"/><Relationship Id="rId11" Type="http://schemas.openxmlformats.org/officeDocument/2006/relationships/hyperlink" Target="http://www.balluff.com/balluff/MCZ/cs/home.jsp" TargetMode="External"/><Relationship Id="rId5" Type="http://schemas.openxmlformats.org/officeDocument/2006/relationships/tags" Target="../tags/tag1520.xml"/><Relationship Id="rId15" Type="http://schemas.openxmlformats.org/officeDocument/2006/relationships/hyperlink" Target="http://www.turck.cz/" TargetMode="External"/><Relationship Id="rId10" Type="http://schemas.openxmlformats.org/officeDocument/2006/relationships/hyperlink" Target="http://www.utb.cz/file/15534?highlightWords=senzory" TargetMode="External"/><Relationship Id="rId4" Type="http://schemas.openxmlformats.org/officeDocument/2006/relationships/tags" Target="../tags/tag1519.xml"/><Relationship Id="rId9" Type="http://schemas.openxmlformats.org/officeDocument/2006/relationships/slideLayout" Target="../slideLayouts/slideLayout1.xml"/><Relationship Id="rId14" Type="http://schemas.openxmlformats.org/officeDocument/2006/relationships/hyperlink" Target="https://www.smc.eu/portal_ssl/WebContent/main/index.jsp?is_main=yes&amp;lang=cs&amp;ctry=CZ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tags" Target="../tags/tag185.xml"/><Relationship Id="rId18" Type="http://schemas.openxmlformats.org/officeDocument/2006/relationships/tags" Target="../tags/tag190.xml"/><Relationship Id="rId26" Type="http://schemas.openxmlformats.org/officeDocument/2006/relationships/image" Target="../media/image8.png"/><Relationship Id="rId3" Type="http://schemas.openxmlformats.org/officeDocument/2006/relationships/tags" Target="../tags/tag175.xml"/><Relationship Id="rId21" Type="http://schemas.openxmlformats.org/officeDocument/2006/relationships/tags" Target="../tags/tag193.xml"/><Relationship Id="rId7" Type="http://schemas.openxmlformats.org/officeDocument/2006/relationships/tags" Target="../tags/tag179.xml"/><Relationship Id="rId12" Type="http://schemas.openxmlformats.org/officeDocument/2006/relationships/tags" Target="../tags/tag184.xml"/><Relationship Id="rId17" Type="http://schemas.openxmlformats.org/officeDocument/2006/relationships/tags" Target="../tags/tag189.xml"/><Relationship Id="rId25" Type="http://schemas.openxmlformats.org/officeDocument/2006/relationships/image" Target="../media/image7.png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20" Type="http://schemas.openxmlformats.org/officeDocument/2006/relationships/tags" Target="../tags/tag192.xml"/><Relationship Id="rId29" Type="http://schemas.openxmlformats.org/officeDocument/2006/relationships/image" Target="../media/image11.png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77.xml"/><Relationship Id="rId15" Type="http://schemas.openxmlformats.org/officeDocument/2006/relationships/tags" Target="../tags/tag187.xml"/><Relationship Id="rId23" Type="http://schemas.openxmlformats.org/officeDocument/2006/relationships/tags" Target="../tags/tag195.xml"/><Relationship Id="rId28" Type="http://schemas.openxmlformats.org/officeDocument/2006/relationships/image" Target="../media/image10.png"/><Relationship Id="rId10" Type="http://schemas.openxmlformats.org/officeDocument/2006/relationships/tags" Target="../tags/tag182.xml"/><Relationship Id="rId19" Type="http://schemas.openxmlformats.org/officeDocument/2006/relationships/tags" Target="../tags/tag191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tags" Target="../tags/tag186.xml"/><Relationship Id="rId22" Type="http://schemas.openxmlformats.org/officeDocument/2006/relationships/tags" Target="../tags/tag194.xml"/><Relationship Id="rId27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tags" Target="../tags/tag208.xml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tags" Target="../tags/tag207.xml"/><Relationship Id="rId17" Type="http://schemas.openxmlformats.org/officeDocument/2006/relationships/image" Target="../media/image13.emf"/><Relationship Id="rId2" Type="http://schemas.openxmlformats.org/officeDocument/2006/relationships/tags" Target="../tags/tag197.xml"/><Relationship Id="rId16" Type="http://schemas.openxmlformats.org/officeDocument/2006/relationships/image" Target="../media/image12.emf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5" Type="http://schemas.openxmlformats.org/officeDocument/2006/relationships/tags" Target="../tags/tag20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image" Target="../media/image14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11.xml"/><Relationship Id="rId16" Type="http://schemas.openxmlformats.org/officeDocument/2006/relationships/tags" Target="../tags/tag225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10" Type="http://schemas.openxmlformats.org/officeDocument/2006/relationships/tags" Target="../tags/tag219.xml"/><Relationship Id="rId19" Type="http://schemas.openxmlformats.org/officeDocument/2006/relationships/image" Target="../media/image15.png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tags" Target="../tags/tag243.xml"/><Relationship Id="rId3" Type="http://schemas.openxmlformats.org/officeDocument/2006/relationships/tags" Target="../tags/tag228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tags" Target="../tags/tag242.xml"/><Relationship Id="rId2" Type="http://schemas.openxmlformats.org/officeDocument/2006/relationships/tags" Target="../tags/tag227.xml"/><Relationship Id="rId16" Type="http://schemas.openxmlformats.org/officeDocument/2006/relationships/tags" Target="../tags/tag241.xml"/><Relationship Id="rId20" Type="http://schemas.openxmlformats.org/officeDocument/2006/relationships/tags" Target="../tags/tag245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tags" Target="../tags/tag240.xml"/><Relationship Id="rId10" Type="http://schemas.openxmlformats.org/officeDocument/2006/relationships/tags" Target="../tags/tag235.xml"/><Relationship Id="rId19" Type="http://schemas.openxmlformats.org/officeDocument/2006/relationships/tags" Target="../tags/tag244.xml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tags" Target="../tags/tag258.xml"/><Relationship Id="rId18" Type="http://schemas.openxmlformats.org/officeDocument/2006/relationships/tags" Target="../tags/tag263.xml"/><Relationship Id="rId26" Type="http://schemas.openxmlformats.org/officeDocument/2006/relationships/image" Target="../media/image16.jpeg"/><Relationship Id="rId3" Type="http://schemas.openxmlformats.org/officeDocument/2006/relationships/tags" Target="../tags/tag248.xml"/><Relationship Id="rId21" Type="http://schemas.openxmlformats.org/officeDocument/2006/relationships/tags" Target="../tags/tag266.xml"/><Relationship Id="rId7" Type="http://schemas.openxmlformats.org/officeDocument/2006/relationships/tags" Target="../tags/tag252.xml"/><Relationship Id="rId12" Type="http://schemas.openxmlformats.org/officeDocument/2006/relationships/tags" Target="../tags/tag257.xml"/><Relationship Id="rId17" Type="http://schemas.openxmlformats.org/officeDocument/2006/relationships/tags" Target="../tags/tag262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247.xml"/><Relationship Id="rId16" Type="http://schemas.openxmlformats.org/officeDocument/2006/relationships/tags" Target="../tags/tag261.xml"/><Relationship Id="rId20" Type="http://schemas.openxmlformats.org/officeDocument/2006/relationships/tags" Target="../tags/tag265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tags" Target="../tags/tag256.xml"/><Relationship Id="rId24" Type="http://schemas.openxmlformats.org/officeDocument/2006/relationships/tags" Target="../tags/tag269.xml"/><Relationship Id="rId5" Type="http://schemas.openxmlformats.org/officeDocument/2006/relationships/tags" Target="../tags/tag250.xml"/><Relationship Id="rId15" Type="http://schemas.openxmlformats.org/officeDocument/2006/relationships/tags" Target="../tags/tag260.xml"/><Relationship Id="rId23" Type="http://schemas.openxmlformats.org/officeDocument/2006/relationships/tags" Target="../tags/tag268.xml"/><Relationship Id="rId10" Type="http://schemas.openxmlformats.org/officeDocument/2006/relationships/tags" Target="../tags/tag255.xml"/><Relationship Id="rId19" Type="http://schemas.openxmlformats.org/officeDocument/2006/relationships/tags" Target="../tags/tag264.xml"/><Relationship Id="rId4" Type="http://schemas.openxmlformats.org/officeDocument/2006/relationships/tags" Target="../tags/tag249.xml"/><Relationship Id="rId9" Type="http://schemas.openxmlformats.org/officeDocument/2006/relationships/tags" Target="../tags/tag254.xml"/><Relationship Id="rId14" Type="http://schemas.openxmlformats.org/officeDocument/2006/relationships/tags" Target="../tags/tag259.xml"/><Relationship Id="rId22" Type="http://schemas.openxmlformats.org/officeDocument/2006/relationships/tags" Target="../tags/tag26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77.xml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74.xml"/><Relationship Id="rId10" Type="http://schemas.openxmlformats.org/officeDocument/2006/relationships/tags" Target="../tags/tag279.xml"/><Relationship Id="rId4" Type="http://schemas.openxmlformats.org/officeDocument/2006/relationships/tags" Target="../tags/tag273.xml"/><Relationship Id="rId9" Type="http://schemas.openxmlformats.org/officeDocument/2006/relationships/tags" Target="../tags/tag27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3" Type="http://schemas.openxmlformats.org/officeDocument/2006/relationships/tags" Target="../tags/tag282.xml"/><Relationship Id="rId7" Type="http://schemas.openxmlformats.org/officeDocument/2006/relationships/tags" Target="../tags/tag286.xml"/><Relationship Id="rId12" Type="http://schemas.openxmlformats.org/officeDocument/2006/relationships/image" Target="../media/image17.jpeg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284.xml"/><Relationship Id="rId10" Type="http://schemas.openxmlformats.org/officeDocument/2006/relationships/tags" Target="../tags/tag289.xml"/><Relationship Id="rId4" Type="http://schemas.openxmlformats.org/officeDocument/2006/relationships/tags" Target="../tags/tag283.xml"/><Relationship Id="rId9" Type="http://schemas.openxmlformats.org/officeDocument/2006/relationships/tags" Target="../tags/tag28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2" Type="http://schemas.openxmlformats.org/officeDocument/2006/relationships/tags" Target="../tags/tag291.xml"/><Relationship Id="rId16" Type="http://schemas.openxmlformats.org/officeDocument/2006/relationships/image" Target="../media/image20.jpeg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5" Type="http://schemas.openxmlformats.org/officeDocument/2006/relationships/image" Target="../media/image19.png"/><Relationship Id="rId10" Type="http://schemas.openxmlformats.org/officeDocument/2006/relationships/tags" Target="../tags/tag299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9.xml"/><Relationship Id="rId3" Type="http://schemas.openxmlformats.org/officeDocument/2006/relationships/tags" Target="../tags/tag304.xml"/><Relationship Id="rId7" Type="http://schemas.openxmlformats.org/officeDocument/2006/relationships/tags" Target="../tags/tag308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tags" Target="../tags/tag30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06.xml"/><Relationship Id="rId10" Type="http://schemas.openxmlformats.org/officeDocument/2006/relationships/tags" Target="../tags/tag311.xml"/><Relationship Id="rId4" Type="http://schemas.openxmlformats.org/officeDocument/2006/relationships/tags" Target="../tags/tag305.xml"/><Relationship Id="rId9" Type="http://schemas.openxmlformats.org/officeDocument/2006/relationships/tags" Target="../tags/tag3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2.xml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image" Target="../media/image21.jpe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16.xml"/><Relationship Id="rId10" Type="http://schemas.openxmlformats.org/officeDocument/2006/relationships/tags" Target="../tags/tag321.xml"/><Relationship Id="rId4" Type="http://schemas.openxmlformats.org/officeDocument/2006/relationships/tags" Target="../tags/tag315.xml"/><Relationship Id="rId9" Type="http://schemas.openxmlformats.org/officeDocument/2006/relationships/tags" Target="../tags/tag3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tags" Target="../tags/tag334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2" Type="http://schemas.openxmlformats.org/officeDocument/2006/relationships/tags" Target="../tags/tag323.xml"/><Relationship Id="rId16" Type="http://schemas.openxmlformats.org/officeDocument/2006/relationships/image" Target="../media/image22.jpeg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331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tags" Target="../tags/tag33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43.xml"/><Relationship Id="rId13" Type="http://schemas.openxmlformats.org/officeDocument/2006/relationships/image" Target="../media/image23.emf"/><Relationship Id="rId3" Type="http://schemas.openxmlformats.org/officeDocument/2006/relationships/tags" Target="../tags/tag338.xml"/><Relationship Id="rId7" Type="http://schemas.openxmlformats.org/officeDocument/2006/relationships/tags" Target="../tags/tag342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6" Type="http://schemas.openxmlformats.org/officeDocument/2006/relationships/tags" Target="../tags/tag341.xml"/><Relationship Id="rId11" Type="http://schemas.openxmlformats.org/officeDocument/2006/relationships/tags" Target="../tags/tag346.xml"/><Relationship Id="rId5" Type="http://schemas.openxmlformats.org/officeDocument/2006/relationships/tags" Target="../tags/tag340.xml"/><Relationship Id="rId10" Type="http://schemas.openxmlformats.org/officeDocument/2006/relationships/tags" Target="../tags/tag345.xml"/><Relationship Id="rId4" Type="http://schemas.openxmlformats.org/officeDocument/2006/relationships/tags" Target="../tags/tag339.xml"/><Relationship Id="rId9" Type="http://schemas.openxmlformats.org/officeDocument/2006/relationships/tags" Target="../tags/tag34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2" Type="http://schemas.openxmlformats.org/officeDocument/2006/relationships/tags" Target="../tags/tag348.xml"/><Relationship Id="rId16" Type="http://schemas.openxmlformats.org/officeDocument/2006/relationships/image" Target="../media/image26.jpeg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5" Type="http://schemas.openxmlformats.org/officeDocument/2006/relationships/tags" Target="../tags/tag351.xml"/><Relationship Id="rId15" Type="http://schemas.openxmlformats.org/officeDocument/2006/relationships/image" Target="../media/image25.jpeg"/><Relationship Id="rId10" Type="http://schemas.openxmlformats.org/officeDocument/2006/relationships/tags" Target="../tags/tag356.xml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363.xml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tags" Target="../tags/tag381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71.xml"/><Relationship Id="rId7" Type="http://schemas.openxmlformats.org/officeDocument/2006/relationships/tags" Target="../tags/tag375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0" Type="http://schemas.openxmlformats.org/officeDocument/2006/relationships/image" Target="../media/image28.png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10" Type="http://schemas.openxmlformats.org/officeDocument/2006/relationships/tags" Target="../tags/tag378.xml"/><Relationship Id="rId19" Type="http://schemas.openxmlformats.org/officeDocument/2006/relationships/image" Target="../media/image27.png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tags" Target="../tags/tag398.xml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tags" Target="../tags/tag397.xml"/><Relationship Id="rId17" Type="http://schemas.openxmlformats.org/officeDocument/2006/relationships/image" Target="../media/image29.png"/><Relationship Id="rId2" Type="http://schemas.openxmlformats.org/officeDocument/2006/relationships/tags" Target="../tags/tag38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tags" Target="../tags/tag396.xml"/><Relationship Id="rId5" Type="http://schemas.openxmlformats.org/officeDocument/2006/relationships/tags" Target="../tags/tag390.xml"/><Relationship Id="rId15" Type="http://schemas.openxmlformats.org/officeDocument/2006/relationships/tags" Target="../tags/tag400.xml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tags" Target="../tags/tag39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30.pn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tags" Target="../tags/tag411.xml"/><Relationship Id="rId5" Type="http://schemas.openxmlformats.org/officeDocument/2006/relationships/tags" Target="../tags/tag405.xml"/><Relationship Id="rId10" Type="http://schemas.openxmlformats.org/officeDocument/2006/relationships/tags" Target="../tags/tag410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tags" Target="../tags/tag424.xml"/><Relationship Id="rId18" Type="http://schemas.openxmlformats.org/officeDocument/2006/relationships/tags" Target="../tags/tag429.xml"/><Relationship Id="rId26" Type="http://schemas.openxmlformats.org/officeDocument/2006/relationships/image" Target="../media/image31.jpeg"/><Relationship Id="rId3" Type="http://schemas.openxmlformats.org/officeDocument/2006/relationships/tags" Target="../tags/tag414.xml"/><Relationship Id="rId21" Type="http://schemas.openxmlformats.org/officeDocument/2006/relationships/tags" Target="../tags/tag432.xml"/><Relationship Id="rId7" Type="http://schemas.openxmlformats.org/officeDocument/2006/relationships/tags" Target="../tags/tag418.xml"/><Relationship Id="rId12" Type="http://schemas.openxmlformats.org/officeDocument/2006/relationships/tags" Target="../tags/tag423.xml"/><Relationship Id="rId17" Type="http://schemas.openxmlformats.org/officeDocument/2006/relationships/tags" Target="../tags/tag428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413.xml"/><Relationship Id="rId16" Type="http://schemas.openxmlformats.org/officeDocument/2006/relationships/tags" Target="../tags/tag427.xml"/><Relationship Id="rId20" Type="http://schemas.openxmlformats.org/officeDocument/2006/relationships/tags" Target="../tags/tag431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tags" Target="../tags/tag422.xml"/><Relationship Id="rId24" Type="http://schemas.openxmlformats.org/officeDocument/2006/relationships/tags" Target="../tags/tag435.xml"/><Relationship Id="rId5" Type="http://schemas.openxmlformats.org/officeDocument/2006/relationships/tags" Target="../tags/tag416.xml"/><Relationship Id="rId15" Type="http://schemas.openxmlformats.org/officeDocument/2006/relationships/tags" Target="../tags/tag426.xml"/><Relationship Id="rId23" Type="http://schemas.openxmlformats.org/officeDocument/2006/relationships/tags" Target="../tags/tag434.xml"/><Relationship Id="rId10" Type="http://schemas.openxmlformats.org/officeDocument/2006/relationships/tags" Target="../tags/tag421.xml"/><Relationship Id="rId19" Type="http://schemas.openxmlformats.org/officeDocument/2006/relationships/tags" Target="../tags/tag430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tags" Target="../tags/tag425.xml"/><Relationship Id="rId22" Type="http://schemas.openxmlformats.org/officeDocument/2006/relationships/tags" Target="../tags/tag433.xml"/><Relationship Id="rId27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443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438.xml"/><Relationship Id="rId7" Type="http://schemas.openxmlformats.org/officeDocument/2006/relationships/tags" Target="../tags/tag442.xml"/><Relationship Id="rId12" Type="http://schemas.openxmlformats.org/officeDocument/2006/relationships/tags" Target="../tags/tag447.xml"/><Relationship Id="rId2" Type="http://schemas.openxmlformats.org/officeDocument/2006/relationships/tags" Target="../tags/tag437.xml"/><Relationship Id="rId1" Type="http://schemas.openxmlformats.org/officeDocument/2006/relationships/tags" Target="../tags/tag436.xml"/><Relationship Id="rId6" Type="http://schemas.openxmlformats.org/officeDocument/2006/relationships/tags" Target="../tags/tag441.xml"/><Relationship Id="rId11" Type="http://schemas.openxmlformats.org/officeDocument/2006/relationships/tags" Target="../tags/tag446.xml"/><Relationship Id="rId5" Type="http://schemas.openxmlformats.org/officeDocument/2006/relationships/tags" Target="../tags/tag440.xml"/><Relationship Id="rId10" Type="http://schemas.openxmlformats.org/officeDocument/2006/relationships/tags" Target="../tags/tag445.xml"/><Relationship Id="rId4" Type="http://schemas.openxmlformats.org/officeDocument/2006/relationships/tags" Target="../tags/tag439.xml"/><Relationship Id="rId9" Type="http://schemas.openxmlformats.org/officeDocument/2006/relationships/tags" Target="../tags/tag444.xml"/><Relationship Id="rId14" Type="http://schemas.openxmlformats.org/officeDocument/2006/relationships/image" Target="../media/image3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2.xml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55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450.xml"/><Relationship Id="rId7" Type="http://schemas.openxmlformats.org/officeDocument/2006/relationships/tags" Target="../tags/tag454.xml"/><Relationship Id="rId12" Type="http://schemas.openxmlformats.org/officeDocument/2006/relationships/tags" Target="../tags/tag459.xml"/><Relationship Id="rId2" Type="http://schemas.openxmlformats.org/officeDocument/2006/relationships/tags" Target="../tags/tag449.xml"/><Relationship Id="rId16" Type="http://schemas.openxmlformats.org/officeDocument/2006/relationships/image" Target="../media/image36.jpeg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11" Type="http://schemas.openxmlformats.org/officeDocument/2006/relationships/tags" Target="../tags/tag458.xml"/><Relationship Id="rId5" Type="http://schemas.openxmlformats.org/officeDocument/2006/relationships/tags" Target="../tags/tag452.xml"/><Relationship Id="rId15" Type="http://schemas.openxmlformats.org/officeDocument/2006/relationships/image" Target="../media/image35.jpeg"/><Relationship Id="rId10" Type="http://schemas.openxmlformats.org/officeDocument/2006/relationships/tags" Target="../tags/tag457.xml"/><Relationship Id="rId4" Type="http://schemas.openxmlformats.org/officeDocument/2006/relationships/tags" Target="../tags/tag451.xml"/><Relationship Id="rId9" Type="http://schemas.openxmlformats.org/officeDocument/2006/relationships/tags" Target="../tags/tag456.xml"/><Relationship Id="rId1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67.xml"/><Relationship Id="rId3" Type="http://schemas.openxmlformats.org/officeDocument/2006/relationships/tags" Target="../tags/tag462.xml"/><Relationship Id="rId7" Type="http://schemas.openxmlformats.org/officeDocument/2006/relationships/tags" Target="../tags/tag466.xml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tags" Target="../tags/tag46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464.xml"/><Relationship Id="rId10" Type="http://schemas.openxmlformats.org/officeDocument/2006/relationships/tags" Target="../tags/tag469.xml"/><Relationship Id="rId4" Type="http://schemas.openxmlformats.org/officeDocument/2006/relationships/tags" Target="../tags/tag463.xml"/><Relationship Id="rId9" Type="http://schemas.openxmlformats.org/officeDocument/2006/relationships/tags" Target="../tags/tag46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77.xml"/><Relationship Id="rId13" Type="http://schemas.openxmlformats.org/officeDocument/2006/relationships/tags" Target="../tags/tag482.xml"/><Relationship Id="rId18" Type="http://schemas.openxmlformats.org/officeDocument/2006/relationships/image" Target="../media/image37.png"/><Relationship Id="rId3" Type="http://schemas.openxmlformats.org/officeDocument/2006/relationships/tags" Target="../tags/tag472.xml"/><Relationship Id="rId7" Type="http://schemas.openxmlformats.org/officeDocument/2006/relationships/tags" Target="../tags/tag476.xml"/><Relationship Id="rId12" Type="http://schemas.openxmlformats.org/officeDocument/2006/relationships/tags" Target="../tags/tag48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471.xml"/><Relationship Id="rId16" Type="http://schemas.openxmlformats.org/officeDocument/2006/relationships/tags" Target="../tags/tag485.xml"/><Relationship Id="rId1" Type="http://schemas.openxmlformats.org/officeDocument/2006/relationships/tags" Target="../tags/tag470.xml"/><Relationship Id="rId6" Type="http://schemas.openxmlformats.org/officeDocument/2006/relationships/tags" Target="../tags/tag475.xml"/><Relationship Id="rId11" Type="http://schemas.openxmlformats.org/officeDocument/2006/relationships/tags" Target="../tags/tag480.xml"/><Relationship Id="rId5" Type="http://schemas.openxmlformats.org/officeDocument/2006/relationships/tags" Target="../tags/tag474.xml"/><Relationship Id="rId15" Type="http://schemas.openxmlformats.org/officeDocument/2006/relationships/tags" Target="../tags/tag484.xml"/><Relationship Id="rId10" Type="http://schemas.openxmlformats.org/officeDocument/2006/relationships/tags" Target="../tags/tag479.xml"/><Relationship Id="rId4" Type="http://schemas.openxmlformats.org/officeDocument/2006/relationships/tags" Target="../tags/tag473.xml"/><Relationship Id="rId9" Type="http://schemas.openxmlformats.org/officeDocument/2006/relationships/tags" Target="../tags/tag478.xml"/><Relationship Id="rId14" Type="http://schemas.openxmlformats.org/officeDocument/2006/relationships/tags" Target="../tags/tag48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13" Type="http://schemas.openxmlformats.org/officeDocument/2006/relationships/tags" Target="../tags/tag498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12" Type="http://schemas.openxmlformats.org/officeDocument/2006/relationships/tags" Target="../tags/tag497.xml"/><Relationship Id="rId17" Type="http://schemas.openxmlformats.org/officeDocument/2006/relationships/image" Target="../media/image38.png"/><Relationship Id="rId2" Type="http://schemas.openxmlformats.org/officeDocument/2006/relationships/tags" Target="../tags/tag487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tags" Target="../tags/tag496.xml"/><Relationship Id="rId5" Type="http://schemas.openxmlformats.org/officeDocument/2006/relationships/tags" Target="../tags/tag490.xml"/><Relationship Id="rId15" Type="http://schemas.openxmlformats.org/officeDocument/2006/relationships/tags" Target="../tags/tag500.xml"/><Relationship Id="rId10" Type="http://schemas.openxmlformats.org/officeDocument/2006/relationships/tags" Target="../tags/tag495.xml"/><Relationship Id="rId4" Type="http://schemas.openxmlformats.org/officeDocument/2006/relationships/tags" Target="../tags/tag489.xml"/><Relationship Id="rId9" Type="http://schemas.openxmlformats.org/officeDocument/2006/relationships/tags" Target="../tags/tag494.xml"/><Relationship Id="rId14" Type="http://schemas.openxmlformats.org/officeDocument/2006/relationships/tags" Target="../tags/tag49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image" Target="../media/image39.png"/><Relationship Id="rId2" Type="http://schemas.openxmlformats.org/officeDocument/2006/relationships/tags" Target="../tags/tag50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10" Type="http://schemas.openxmlformats.org/officeDocument/2006/relationships/tags" Target="../tags/tag510.xml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523.xml"/><Relationship Id="rId13" Type="http://schemas.openxmlformats.org/officeDocument/2006/relationships/tags" Target="../tags/tag528.xml"/><Relationship Id="rId18" Type="http://schemas.openxmlformats.org/officeDocument/2006/relationships/tags" Target="../tags/tag533.xml"/><Relationship Id="rId3" Type="http://schemas.openxmlformats.org/officeDocument/2006/relationships/tags" Target="../tags/tag518.xml"/><Relationship Id="rId7" Type="http://schemas.openxmlformats.org/officeDocument/2006/relationships/tags" Target="../tags/tag522.xml"/><Relationship Id="rId12" Type="http://schemas.openxmlformats.org/officeDocument/2006/relationships/tags" Target="../tags/tag527.xml"/><Relationship Id="rId17" Type="http://schemas.openxmlformats.org/officeDocument/2006/relationships/tags" Target="../tags/tag532.xml"/><Relationship Id="rId2" Type="http://schemas.openxmlformats.org/officeDocument/2006/relationships/tags" Target="../tags/tag517.xml"/><Relationship Id="rId16" Type="http://schemas.openxmlformats.org/officeDocument/2006/relationships/tags" Target="../tags/tag531.xml"/><Relationship Id="rId20" Type="http://schemas.openxmlformats.org/officeDocument/2006/relationships/image" Target="../media/image40.png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11" Type="http://schemas.openxmlformats.org/officeDocument/2006/relationships/tags" Target="../tags/tag526.xml"/><Relationship Id="rId5" Type="http://schemas.openxmlformats.org/officeDocument/2006/relationships/tags" Target="../tags/tag520.xml"/><Relationship Id="rId15" Type="http://schemas.openxmlformats.org/officeDocument/2006/relationships/tags" Target="../tags/tag530.xml"/><Relationship Id="rId10" Type="http://schemas.openxmlformats.org/officeDocument/2006/relationships/tags" Target="../tags/tag525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519.xml"/><Relationship Id="rId9" Type="http://schemas.openxmlformats.org/officeDocument/2006/relationships/tags" Target="../tags/tag524.xml"/><Relationship Id="rId14" Type="http://schemas.openxmlformats.org/officeDocument/2006/relationships/tags" Target="../tags/tag52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41.xml"/><Relationship Id="rId13" Type="http://schemas.openxmlformats.org/officeDocument/2006/relationships/tags" Target="../tags/tag546.xml"/><Relationship Id="rId18" Type="http://schemas.openxmlformats.org/officeDocument/2006/relationships/tags" Target="../tags/tag551.xml"/><Relationship Id="rId3" Type="http://schemas.openxmlformats.org/officeDocument/2006/relationships/tags" Target="../tags/tag536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540.xml"/><Relationship Id="rId12" Type="http://schemas.openxmlformats.org/officeDocument/2006/relationships/tags" Target="../tags/tag545.xml"/><Relationship Id="rId17" Type="http://schemas.openxmlformats.org/officeDocument/2006/relationships/tags" Target="../tags/tag550.xml"/><Relationship Id="rId2" Type="http://schemas.openxmlformats.org/officeDocument/2006/relationships/tags" Target="../tags/tag535.xml"/><Relationship Id="rId16" Type="http://schemas.openxmlformats.org/officeDocument/2006/relationships/tags" Target="../tags/tag549.xml"/><Relationship Id="rId20" Type="http://schemas.openxmlformats.org/officeDocument/2006/relationships/tags" Target="../tags/tag553.xml"/><Relationship Id="rId1" Type="http://schemas.openxmlformats.org/officeDocument/2006/relationships/tags" Target="../tags/tag534.xml"/><Relationship Id="rId6" Type="http://schemas.openxmlformats.org/officeDocument/2006/relationships/tags" Target="../tags/tag539.xml"/><Relationship Id="rId11" Type="http://schemas.openxmlformats.org/officeDocument/2006/relationships/tags" Target="../tags/tag544.xml"/><Relationship Id="rId5" Type="http://schemas.openxmlformats.org/officeDocument/2006/relationships/tags" Target="../tags/tag538.xml"/><Relationship Id="rId15" Type="http://schemas.openxmlformats.org/officeDocument/2006/relationships/tags" Target="../tags/tag548.xml"/><Relationship Id="rId10" Type="http://schemas.openxmlformats.org/officeDocument/2006/relationships/tags" Target="../tags/tag543.xml"/><Relationship Id="rId19" Type="http://schemas.openxmlformats.org/officeDocument/2006/relationships/tags" Target="../tags/tag552.xml"/><Relationship Id="rId4" Type="http://schemas.openxmlformats.org/officeDocument/2006/relationships/tags" Target="../tags/tag537.xml"/><Relationship Id="rId9" Type="http://schemas.openxmlformats.org/officeDocument/2006/relationships/tags" Target="../tags/tag542.xml"/><Relationship Id="rId14" Type="http://schemas.openxmlformats.org/officeDocument/2006/relationships/tags" Target="../tags/tag547.xml"/><Relationship Id="rId22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561.xml"/><Relationship Id="rId13" Type="http://schemas.openxmlformats.org/officeDocument/2006/relationships/tags" Target="../tags/tag566.xml"/><Relationship Id="rId3" Type="http://schemas.openxmlformats.org/officeDocument/2006/relationships/tags" Target="../tags/tag556.xml"/><Relationship Id="rId7" Type="http://schemas.openxmlformats.org/officeDocument/2006/relationships/tags" Target="../tags/tag560.xml"/><Relationship Id="rId12" Type="http://schemas.openxmlformats.org/officeDocument/2006/relationships/tags" Target="../tags/tag565.xml"/><Relationship Id="rId2" Type="http://schemas.openxmlformats.org/officeDocument/2006/relationships/tags" Target="../tags/tag555.xml"/><Relationship Id="rId16" Type="http://schemas.openxmlformats.org/officeDocument/2006/relationships/image" Target="../media/image43.jpeg"/><Relationship Id="rId1" Type="http://schemas.openxmlformats.org/officeDocument/2006/relationships/tags" Target="../tags/tag554.xml"/><Relationship Id="rId6" Type="http://schemas.openxmlformats.org/officeDocument/2006/relationships/tags" Target="../tags/tag559.xml"/><Relationship Id="rId11" Type="http://schemas.openxmlformats.org/officeDocument/2006/relationships/tags" Target="../tags/tag564.xml"/><Relationship Id="rId5" Type="http://schemas.openxmlformats.org/officeDocument/2006/relationships/tags" Target="../tags/tag558.xml"/><Relationship Id="rId15" Type="http://schemas.openxmlformats.org/officeDocument/2006/relationships/image" Target="../media/image42.emf"/><Relationship Id="rId10" Type="http://schemas.openxmlformats.org/officeDocument/2006/relationships/tags" Target="../tags/tag563.xml"/><Relationship Id="rId4" Type="http://schemas.openxmlformats.org/officeDocument/2006/relationships/tags" Target="../tags/tag557.xml"/><Relationship Id="rId9" Type="http://schemas.openxmlformats.org/officeDocument/2006/relationships/tags" Target="../tags/tag562.xml"/><Relationship Id="rId1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574.xml"/><Relationship Id="rId13" Type="http://schemas.openxmlformats.org/officeDocument/2006/relationships/tags" Target="../tags/tag579.xml"/><Relationship Id="rId18" Type="http://schemas.openxmlformats.org/officeDocument/2006/relationships/image" Target="../media/image45.png"/><Relationship Id="rId3" Type="http://schemas.openxmlformats.org/officeDocument/2006/relationships/tags" Target="../tags/tag569.xml"/><Relationship Id="rId7" Type="http://schemas.openxmlformats.org/officeDocument/2006/relationships/tags" Target="../tags/tag573.xml"/><Relationship Id="rId12" Type="http://schemas.openxmlformats.org/officeDocument/2006/relationships/tags" Target="../tags/tag578.xml"/><Relationship Id="rId17" Type="http://schemas.openxmlformats.org/officeDocument/2006/relationships/image" Target="../media/image44.jpeg"/><Relationship Id="rId2" Type="http://schemas.openxmlformats.org/officeDocument/2006/relationships/tags" Target="../tags/tag568.xml"/><Relationship Id="rId16" Type="http://schemas.openxmlformats.org/officeDocument/2006/relationships/hyperlink" Target="http://youtu.be/aadQu1B2bEU" TargetMode="Externa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11" Type="http://schemas.openxmlformats.org/officeDocument/2006/relationships/tags" Target="../tags/tag577.xml"/><Relationship Id="rId5" Type="http://schemas.openxmlformats.org/officeDocument/2006/relationships/tags" Target="../tags/tag571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76.xml"/><Relationship Id="rId4" Type="http://schemas.openxmlformats.org/officeDocument/2006/relationships/tags" Target="../tags/tag570.xml"/><Relationship Id="rId9" Type="http://schemas.openxmlformats.org/officeDocument/2006/relationships/tags" Target="../tags/tag575.xml"/><Relationship Id="rId14" Type="http://schemas.openxmlformats.org/officeDocument/2006/relationships/tags" Target="../tags/tag58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588.xml"/><Relationship Id="rId13" Type="http://schemas.openxmlformats.org/officeDocument/2006/relationships/tags" Target="../tags/tag593.xml"/><Relationship Id="rId3" Type="http://schemas.openxmlformats.org/officeDocument/2006/relationships/tags" Target="../tags/tag583.xml"/><Relationship Id="rId7" Type="http://schemas.openxmlformats.org/officeDocument/2006/relationships/tags" Target="../tags/tag587.xml"/><Relationship Id="rId12" Type="http://schemas.openxmlformats.org/officeDocument/2006/relationships/tags" Target="../tags/tag592.xml"/><Relationship Id="rId17" Type="http://schemas.openxmlformats.org/officeDocument/2006/relationships/image" Target="../media/image47.jpeg"/><Relationship Id="rId2" Type="http://schemas.openxmlformats.org/officeDocument/2006/relationships/tags" Target="../tags/tag582.xml"/><Relationship Id="rId16" Type="http://schemas.openxmlformats.org/officeDocument/2006/relationships/image" Target="../media/image46.emf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11" Type="http://schemas.openxmlformats.org/officeDocument/2006/relationships/tags" Target="../tags/tag591.xml"/><Relationship Id="rId5" Type="http://schemas.openxmlformats.org/officeDocument/2006/relationships/tags" Target="../tags/tag58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590.xml"/><Relationship Id="rId4" Type="http://schemas.openxmlformats.org/officeDocument/2006/relationships/tags" Target="../tags/tag584.xml"/><Relationship Id="rId9" Type="http://schemas.openxmlformats.org/officeDocument/2006/relationships/tags" Target="../tags/tag589.xml"/><Relationship Id="rId14" Type="http://schemas.openxmlformats.org/officeDocument/2006/relationships/tags" Target="../tags/tag59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60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597.xml"/><Relationship Id="rId7" Type="http://schemas.openxmlformats.org/officeDocument/2006/relationships/tags" Target="../tags/tag601.xml"/><Relationship Id="rId12" Type="http://schemas.openxmlformats.org/officeDocument/2006/relationships/tags" Target="../tags/tag606.xml"/><Relationship Id="rId2" Type="http://schemas.openxmlformats.org/officeDocument/2006/relationships/tags" Target="../tags/tag596.xml"/><Relationship Id="rId16" Type="http://schemas.openxmlformats.org/officeDocument/2006/relationships/image" Target="../media/image50.jpeg"/><Relationship Id="rId1" Type="http://schemas.openxmlformats.org/officeDocument/2006/relationships/tags" Target="../tags/tag595.xml"/><Relationship Id="rId6" Type="http://schemas.openxmlformats.org/officeDocument/2006/relationships/tags" Target="../tags/tag600.xml"/><Relationship Id="rId11" Type="http://schemas.openxmlformats.org/officeDocument/2006/relationships/tags" Target="../tags/tag605.xml"/><Relationship Id="rId5" Type="http://schemas.openxmlformats.org/officeDocument/2006/relationships/tags" Target="../tags/tag599.xml"/><Relationship Id="rId15" Type="http://schemas.openxmlformats.org/officeDocument/2006/relationships/image" Target="../media/image49.jpeg"/><Relationship Id="rId10" Type="http://schemas.openxmlformats.org/officeDocument/2006/relationships/tags" Target="../tags/tag604.xml"/><Relationship Id="rId4" Type="http://schemas.openxmlformats.org/officeDocument/2006/relationships/tags" Target="../tags/tag598.xml"/><Relationship Id="rId9" Type="http://schemas.openxmlformats.org/officeDocument/2006/relationships/tags" Target="../tags/tag603.xml"/><Relationship Id="rId1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614.xml"/><Relationship Id="rId3" Type="http://schemas.openxmlformats.org/officeDocument/2006/relationships/tags" Target="../tags/tag609.xml"/><Relationship Id="rId7" Type="http://schemas.openxmlformats.org/officeDocument/2006/relationships/tags" Target="../tags/tag613.xml"/><Relationship Id="rId2" Type="http://schemas.openxmlformats.org/officeDocument/2006/relationships/tags" Target="../tags/tag608.xml"/><Relationship Id="rId1" Type="http://schemas.openxmlformats.org/officeDocument/2006/relationships/tags" Target="../tags/tag607.xml"/><Relationship Id="rId6" Type="http://schemas.openxmlformats.org/officeDocument/2006/relationships/tags" Target="../tags/tag61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11.xml"/><Relationship Id="rId10" Type="http://schemas.openxmlformats.org/officeDocument/2006/relationships/tags" Target="../tags/tag616.xml"/><Relationship Id="rId4" Type="http://schemas.openxmlformats.org/officeDocument/2006/relationships/tags" Target="../tags/tag610.xml"/><Relationship Id="rId9" Type="http://schemas.openxmlformats.org/officeDocument/2006/relationships/tags" Target="../tags/tag61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624.xml"/><Relationship Id="rId13" Type="http://schemas.openxmlformats.org/officeDocument/2006/relationships/tags" Target="../tags/tag629.xml"/><Relationship Id="rId18" Type="http://schemas.openxmlformats.org/officeDocument/2006/relationships/tags" Target="../tags/tag634.xml"/><Relationship Id="rId3" Type="http://schemas.openxmlformats.org/officeDocument/2006/relationships/tags" Target="../tags/tag619.xml"/><Relationship Id="rId7" Type="http://schemas.openxmlformats.org/officeDocument/2006/relationships/tags" Target="../tags/tag623.xml"/><Relationship Id="rId12" Type="http://schemas.openxmlformats.org/officeDocument/2006/relationships/tags" Target="../tags/tag628.xml"/><Relationship Id="rId17" Type="http://schemas.openxmlformats.org/officeDocument/2006/relationships/tags" Target="../tags/tag633.xml"/><Relationship Id="rId2" Type="http://schemas.openxmlformats.org/officeDocument/2006/relationships/tags" Target="../tags/tag618.xml"/><Relationship Id="rId16" Type="http://schemas.openxmlformats.org/officeDocument/2006/relationships/tags" Target="../tags/tag632.xml"/><Relationship Id="rId20" Type="http://schemas.openxmlformats.org/officeDocument/2006/relationships/image" Target="../media/image51.png"/><Relationship Id="rId1" Type="http://schemas.openxmlformats.org/officeDocument/2006/relationships/tags" Target="../tags/tag617.xml"/><Relationship Id="rId6" Type="http://schemas.openxmlformats.org/officeDocument/2006/relationships/tags" Target="../tags/tag622.xml"/><Relationship Id="rId11" Type="http://schemas.openxmlformats.org/officeDocument/2006/relationships/tags" Target="../tags/tag627.xml"/><Relationship Id="rId5" Type="http://schemas.openxmlformats.org/officeDocument/2006/relationships/tags" Target="../tags/tag621.xml"/><Relationship Id="rId15" Type="http://schemas.openxmlformats.org/officeDocument/2006/relationships/tags" Target="../tags/tag631.xml"/><Relationship Id="rId10" Type="http://schemas.openxmlformats.org/officeDocument/2006/relationships/tags" Target="../tags/tag626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620.xml"/><Relationship Id="rId9" Type="http://schemas.openxmlformats.org/officeDocument/2006/relationships/tags" Target="../tags/tag625.xml"/><Relationship Id="rId14" Type="http://schemas.openxmlformats.org/officeDocument/2006/relationships/tags" Target="../tags/tag63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42.xml"/><Relationship Id="rId13" Type="http://schemas.openxmlformats.org/officeDocument/2006/relationships/tags" Target="../tags/tag647.xml"/><Relationship Id="rId18" Type="http://schemas.openxmlformats.org/officeDocument/2006/relationships/tags" Target="../tags/tag652.xml"/><Relationship Id="rId3" Type="http://schemas.openxmlformats.org/officeDocument/2006/relationships/tags" Target="../tags/tag637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641.xml"/><Relationship Id="rId12" Type="http://schemas.openxmlformats.org/officeDocument/2006/relationships/tags" Target="../tags/tag646.xml"/><Relationship Id="rId17" Type="http://schemas.openxmlformats.org/officeDocument/2006/relationships/tags" Target="../tags/tag651.xml"/><Relationship Id="rId2" Type="http://schemas.openxmlformats.org/officeDocument/2006/relationships/tags" Target="../tags/tag636.xml"/><Relationship Id="rId16" Type="http://schemas.openxmlformats.org/officeDocument/2006/relationships/tags" Target="../tags/tag650.xml"/><Relationship Id="rId20" Type="http://schemas.openxmlformats.org/officeDocument/2006/relationships/tags" Target="../tags/tag654.xml"/><Relationship Id="rId1" Type="http://schemas.openxmlformats.org/officeDocument/2006/relationships/tags" Target="../tags/tag635.xml"/><Relationship Id="rId6" Type="http://schemas.openxmlformats.org/officeDocument/2006/relationships/tags" Target="../tags/tag640.xml"/><Relationship Id="rId11" Type="http://schemas.openxmlformats.org/officeDocument/2006/relationships/tags" Target="../tags/tag645.xml"/><Relationship Id="rId5" Type="http://schemas.openxmlformats.org/officeDocument/2006/relationships/tags" Target="../tags/tag639.xml"/><Relationship Id="rId15" Type="http://schemas.openxmlformats.org/officeDocument/2006/relationships/tags" Target="../tags/tag649.xml"/><Relationship Id="rId10" Type="http://schemas.openxmlformats.org/officeDocument/2006/relationships/tags" Target="../tags/tag644.xml"/><Relationship Id="rId19" Type="http://schemas.openxmlformats.org/officeDocument/2006/relationships/tags" Target="../tags/tag653.xml"/><Relationship Id="rId4" Type="http://schemas.openxmlformats.org/officeDocument/2006/relationships/tags" Target="../tags/tag638.xml"/><Relationship Id="rId9" Type="http://schemas.openxmlformats.org/officeDocument/2006/relationships/tags" Target="../tags/tag643.xml"/><Relationship Id="rId14" Type="http://schemas.openxmlformats.org/officeDocument/2006/relationships/tags" Target="../tags/tag648.xml"/><Relationship Id="rId22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662.xml"/><Relationship Id="rId13" Type="http://schemas.openxmlformats.org/officeDocument/2006/relationships/image" Target="../media/image53.png"/><Relationship Id="rId3" Type="http://schemas.openxmlformats.org/officeDocument/2006/relationships/tags" Target="../tags/tag657.xml"/><Relationship Id="rId7" Type="http://schemas.openxmlformats.org/officeDocument/2006/relationships/tags" Target="../tags/tag661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656.xml"/><Relationship Id="rId1" Type="http://schemas.openxmlformats.org/officeDocument/2006/relationships/tags" Target="../tags/tag655.xml"/><Relationship Id="rId6" Type="http://schemas.openxmlformats.org/officeDocument/2006/relationships/tags" Target="../tags/tag660.xml"/><Relationship Id="rId11" Type="http://schemas.openxmlformats.org/officeDocument/2006/relationships/tags" Target="../tags/tag665.xml"/><Relationship Id="rId5" Type="http://schemas.openxmlformats.org/officeDocument/2006/relationships/tags" Target="../tags/tag659.xml"/><Relationship Id="rId10" Type="http://schemas.openxmlformats.org/officeDocument/2006/relationships/tags" Target="../tags/tag664.xml"/><Relationship Id="rId4" Type="http://schemas.openxmlformats.org/officeDocument/2006/relationships/tags" Target="../tags/tag658.xml"/><Relationship Id="rId9" Type="http://schemas.openxmlformats.org/officeDocument/2006/relationships/tags" Target="../tags/tag66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673.xml"/><Relationship Id="rId13" Type="http://schemas.openxmlformats.org/officeDocument/2006/relationships/image" Target="../media/image54.png"/><Relationship Id="rId3" Type="http://schemas.openxmlformats.org/officeDocument/2006/relationships/tags" Target="../tags/tag668.xml"/><Relationship Id="rId7" Type="http://schemas.openxmlformats.org/officeDocument/2006/relationships/tags" Target="../tags/tag672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667.xml"/><Relationship Id="rId1" Type="http://schemas.openxmlformats.org/officeDocument/2006/relationships/tags" Target="../tags/tag666.xml"/><Relationship Id="rId6" Type="http://schemas.openxmlformats.org/officeDocument/2006/relationships/tags" Target="../tags/tag671.xml"/><Relationship Id="rId11" Type="http://schemas.openxmlformats.org/officeDocument/2006/relationships/tags" Target="../tags/tag676.xml"/><Relationship Id="rId5" Type="http://schemas.openxmlformats.org/officeDocument/2006/relationships/tags" Target="../tags/tag670.xml"/><Relationship Id="rId10" Type="http://schemas.openxmlformats.org/officeDocument/2006/relationships/tags" Target="../tags/tag675.xml"/><Relationship Id="rId4" Type="http://schemas.openxmlformats.org/officeDocument/2006/relationships/tags" Target="../tags/tag669.xml"/><Relationship Id="rId9" Type="http://schemas.openxmlformats.org/officeDocument/2006/relationships/tags" Target="../tags/tag67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684.xml"/><Relationship Id="rId13" Type="http://schemas.openxmlformats.org/officeDocument/2006/relationships/image" Target="../media/image55.png"/><Relationship Id="rId3" Type="http://schemas.openxmlformats.org/officeDocument/2006/relationships/tags" Target="../tags/tag679.xml"/><Relationship Id="rId7" Type="http://schemas.openxmlformats.org/officeDocument/2006/relationships/tags" Target="../tags/tag68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678.xml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1" Type="http://schemas.openxmlformats.org/officeDocument/2006/relationships/tags" Target="../tags/tag687.xml"/><Relationship Id="rId5" Type="http://schemas.openxmlformats.org/officeDocument/2006/relationships/tags" Target="../tags/tag681.xml"/><Relationship Id="rId10" Type="http://schemas.openxmlformats.org/officeDocument/2006/relationships/tags" Target="../tags/tag686.xml"/><Relationship Id="rId4" Type="http://schemas.openxmlformats.org/officeDocument/2006/relationships/tags" Target="../tags/tag680.xml"/><Relationship Id="rId9" Type="http://schemas.openxmlformats.org/officeDocument/2006/relationships/tags" Target="../tags/tag68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695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690.xml"/><Relationship Id="rId7" Type="http://schemas.openxmlformats.org/officeDocument/2006/relationships/tags" Target="../tags/tag694.xml"/><Relationship Id="rId12" Type="http://schemas.openxmlformats.org/officeDocument/2006/relationships/tags" Target="../tags/tag699.xml"/><Relationship Id="rId2" Type="http://schemas.openxmlformats.org/officeDocument/2006/relationships/tags" Target="../tags/tag689.xml"/><Relationship Id="rId1" Type="http://schemas.openxmlformats.org/officeDocument/2006/relationships/tags" Target="../tags/tag688.xml"/><Relationship Id="rId6" Type="http://schemas.openxmlformats.org/officeDocument/2006/relationships/tags" Target="../tags/tag693.xml"/><Relationship Id="rId11" Type="http://schemas.openxmlformats.org/officeDocument/2006/relationships/tags" Target="../tags/tag698.xml"/><Relationship Id="rId5" Type="http://schemas.openxmlformats.org/officeDocument/2006/relationships/tags" Target="../tags/tag692.xml"/><Relationship Id="rId15" Type="http://schemas.openxmlformats.org/officeDocument/2006/relationships/image" Target="../media/image56.jpeg"/><Relationship Id="rId10" Type="http://schemas.openxmlformats.org/officeDocument/2006/relationships/tags" Target="../tags/tag697.xml"/><Relationship Id="rId4" Type="http://schemas.openxmlformats.org/officeDocument/2006/relationships/tags" Target="../tags/tag691.xml"/><Relationship Id="rId9" Type="http://schemas.openxmlformats.org/officeDocument/2006/relationships/tags" Target="../tags/tag696.xml"/><Relationship Id="rId1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13" Type="http://schemas.openxmlformats.org/officeDocument/2006/relationships/tags" Target="../tags/tag712.xml"/><Relationship Id="rId18" Type="http://schemas.openxmlformats.org/officeDocument/2006/relationships/tags" Target="../tags/tag717.xml"/><Relationship Id="rId26" Type="http://schemas.openxmlformats.org/officeDocument/2006/relationships/image" Target="../media/image57.jpeg"/><Relationship Id="rId3" Type="http://schemas.openxmlformats.org/officeDocument/2006/relationships/tags" Target="../tags/tag702.xml"/><Relationship Id="rId21" Type="http://schemas.openxmlformats.org/officeDocument/2006/relationships/tags" Target="../tags/tag720.xml"/><Relationship Id="rId7" Type="http://schemas.openxmlformats.org/officeDocument/2006/relationships/tags" Target="../tags/tag706.xml"/><Relationship Id="rId12" Type="http://schemas.openxmlformats.org/officeDocument/2006/relationships/tags" Target="../tags/tag711.xml"/><Relationship Id="rId17" Type="http://schemas.openxmlformats.org/officeDocument/2006/relationships/tags" Target="../tags/tag716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701.xml"/><Relationship Id="rId16" Type="http://schemas.openxmlformats.org/officeDocument/2006/relationships/tags" Target="../tags/tag715.xml"/><Relationship Id="rId20" Type="http://schemas.openxmlformats.org/officeDocument/2006/relationships/tags" Target="../tags/tag719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tags" Target="../tags/tag710.xml"/><Relationship Id="rId24" Type="http://schemas.openxmlformats.org/officeDocument/2006/relationships/tags" Target="../tags/tag723.xml"/><Relationship Id="rId5" Type="http://schemas.openxmlformats.org/officeDocument/2006/relationships/tags" Target="../tags/tag704.xml"/><Relationship Id="rId15" Type="http://schemas.openxmlformats.org/officeDocument/2006/relationships/tags" Target="../tags/tag714.xml"/><Relationship Id="rId23" Type="http://schemas.openxmlformats.org/officeDocument/2006/relationships/tags" Target="../tags/tag722.xml"/><Relationship Id="rId10" Type="http://schemas.openxmlformats.org/officeDocument/2006/relationships/tags" Target="../tags/tag709.xml"/><Relationship Id="rId19" Type="http://schemas.openxmlformats.org/officeDocument/2006/relationships/tags" Target="../tags/tag718.xml"/><Relationship Id="rId4" Type="http://schemas.openxmlformats.org/officeDocument/2006/relationships/tags" Target="../tags/tag703.xml"/><Relationship Id="rId9" Type="http://schemas.openxmlformats.org/officeDocument/2006/relationships/tags" Target="../tags/tag708.xml"/><Relationship Id="rId14" Type="http://schemas.openxmlformats.org/officeDocument/2006/relationships/tags" Target="../tags/tag713.xml"/><Relationship Id="rId22" Type="http://schemas.openxmlformats.org/officeDocument/2006/relationships/tags" Target="../tags/tag7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731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726.xml"/><Relationship Id="rId7" Type="http://schemas.openxmlformats.org/officeDocument/2006/relationships/tags" Target="../tags/tag730.xml"/><Relationship Id="rId12" Type="http://schemas.openxmlformats.org/officeDocument/2006/relationships/tags" Target="../tags/tag735.xml"/><Relationship Id="rId2" Type="http://schemas.openxmlformats.org/officeDocument/2006/relationships/tags" Target="../tags/tag725.xml"/><Relationship Id="rId1" Type="http://schemas.openxmlformats.org/officeDocument/2006/relationships/tags" Target="../tags/tag724.xml"/><Relationship Id="rId6" Type="http://schemas.openxmlformats.org/officeDocument/2006/relationships/tags" Target="../tags/tag729.xml"/><Relationship Id="rId11" Type="http://schemas.openxmlformats.org/officeDocument/2006/relationships/tags" Target="../tags/tag734.xml"/><Relationship Id="rId5" Type="http://schemas.openxmlformats.org/officeDocument/2006/relationships/tags" Target="../tags/tag728.xml"/><Relationship Id="rId10" Type="http://schemas.openxmlformats.org/officeDocument/2006/relationships/tags" Target="../tags/tag733.xml"/><Relationship Id="rId4" Type="http://schemas.openxmlformats.org/officeDocument/2006/relationships/tags" Target="../tags/tag727.xml"/><Relationship Id="rId9" Type="http://schemas.openxmlformats.org/officeDocument/2006/relationships/tags" Target="../tags/tag732.xml"/><Relationship Id="rId14" Type="http://schemas.openxmlformats.org/officeDocument/2006/relationships/image" Target="../media/image5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10" Type="http://schemas.openxmlformats.org/officeDocument/2006/relationships/tags" Target="../tags/tag67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743.xml"/><Relationship Id="rId3" Type="http://schemas.openxmlformats.org/officeDocument/2006/relationships/tags" Target="../tags/tag738.xml"/><Relationship Id="rId7" Type="http://schemas.openxmlformats.org/officeDocument/2006/relationships/tags" Target="../tags/tag742.xml"/><Relationship Id="rId2" Type="http://schemas.openxmlformats.org/officeDocument/2006/relationships/tags" Target="../tags/tag737.xml"/><Relationship Id="rId1" Type="http://schemas.openxmlformats.org/officeDocument/2006/relationships/tags" Target="../tags/tag736.xml"/><Relationship Id="rId6" Type="http://schemas.openxmlformats.org/officeDocument/2006/relationships/tags" Target="../tags/tag74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40.xml"/><Relationship Id="rId10" Type="http://schemas.openxmlformats.org/officeDocument/2006/relationships/tags" Target="../tags/tag745.xml"/><Relationship Id="rId4" Type="http://schemas.openxmlformats.org/officeDocument/2006/relationships/tags" Target="../tags/tag739.xml"/><Relationship Id="rId9" Type="http://schemas.openxmlformats.org/officeDocument/2006/relationships/tags" Target="../tags/tag74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753.xml"/><Relationship Id="rId13" Type="http://schemas.openxmlformats.org/officeDocument/2006/relationships/tags" Target="../tags/tag758.xml"/><Relationship Id="rId18" Type="http://schemas.openxmlformats.org/officeDocument/2006/relationships/image" Target="../media/image61.jpeg"/><Relationship Id="rId3" Type="http://schemas.openxmlformats.org/officeDocument/2006/relationships/tags" Target="../tags/tag748.xml"/><Relationship Id="rId7" Type="http://schemas.openxmlformats.org/officeDocument/2006/relationships/tags" Target="../tags/tag752.xml"/><Relationship Id="rId12" Type="http://schemas.openxmlformats.org/officeDocument/2006/relationships/tags" Target="../tags/tag757.xml"/><Relationship Id="rId17" Type="http://schemas.openxmlformats.org/officeDocument/2006/relationships/image" Target="../media/image60.png"/><Relationship Id="rId2" Type="http://schemas.openxmlformats.org/officeDocument/2006/relationships/tags" Target="../tags/tag747.xml"/><Relationship Id="rId16" Type="http://schemas.openxmlformats.org/officeDocument/2006/relationships/image" Target="../media/image59.png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1" Type="http://schemas.openxmlformats.org/officeDocument/2006/relationships/tags" Target="../tags/tag756.xml"/><Relationship Id="rId5" Type="http://schemas.openxmlformats.org/officeDocument/2006/relationships/tags" Target="../tags/tag75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755.xml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tags" Target="../tags/tag767.xml"/><Relationship Id="rId13" Type="http://schemas.openxmlformats.org/officeDocument/2006/relationships/image" Target="../media/image62.png"/><Relationship Id="rId3" Type="http://schemas.openxmlformats.org/officeDocument/2006/relationships/tags" Target="../tags/tag762.xml"/><Relationship Id="rId7" Type="http://schemas.openxmlformats.org/officeDocument/2006/relationships/tags" Target="../tags/tag766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761.xml"/><Relationship Id="rId1" Type="http://schemas.openxmlformats.org/officeDocument/2006/relationships/tags" Target="../tags/tag760.xml"/><Relationship Id="rId6" Type="http://schemas.openxmlformats.org/officeDocument/2006/relationships/tags" Target="../tags/tag765.xml"/><Relationship Id="rId11" Type="http://schemas.openxmlformats.org/officeDocument/2006/relationships/tags" Target="../tags/tag770.xml"/><Relationship Id="rId5" Type="http://schemas.openxmlformats.org/officeDocument/2006/relationships/tags" Target="../tags/tag764.xml"/><Relationship Id="rId10" Type="http://schemas.openxmlformats.org/officeDocument/2006/relationships/tags" Target="../tags/tag769.xml"/><Relationship Id="rId4" Type="http://schemas.openxmlformats.org/officeDocument/2006/relationships/tags" Target="../tags/tag763.xml"/><Relationship Id="rId9" Type="http://schemas.openxmlformats.org/officeDocument/2006/relationships/tags" Target="../tags/tag76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778.xml"/><Relationship Id="rId13" Type="http://schemas.openxmlformats.org/officeDocument/2006/relationships/image" Target="../media/image63.png"/><Relationship Id="rId3" Type="http://schemas.openxmlformats.org/officeDocument/2006/relationships/tags" Target="../tags/tag773.xml"/><Relationship Id="rId7" Type="http://schemas.openxmlformats.org/officeDocument/2006/relationships/tags" Target="../tags/tag77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772.xml"/><Relationship Id="rId1" Type="http://schemas.openxmlformats.org/officeDocument/2006/relationships/tags" Target="../tags/tag771.xml"/><Relationship Id="rId6" Type="http://schemas.openxmlformats.org/officeDocument/2006/relationships/tags" Target="../tags/tag776.xml"/><Relationship Id="rId11" Type="http://schemas.openxmlformats.org/officeDocument/2006/relationships/tags" Target="../tags/tag781.xml"/><Relationship Id="rId5" Type="http://schemas.openxmlformats.org/officeDocument/2006/relationships/tags" Target="../tags/tag775.xml"/><Relationship Id="rId10" Type="http://schemas.openxmlformats.org/officeDocument/2006/relationships/tags" Target="../tags/tag780.xml"/><Relationship Id="rId4" Type="http://schemas.openxmlformats.org/officeDocument/2006/relationships/tags" Target="../tags/tag774.xml"/><Relationship Id="rId9" Type="http://schemas.openxmlformats.org/officeDocument/2006/relationships/tags" Target="../tags/tag77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789.xml"/><Relationship Id="rId13" Type="http://schemas.openxmlformats.org/officeDocument/2006/relationships/tags" Target="../tags/tag79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784.xml"/><Relationship Id="rId7" Type="http://schemas.openxmlformats.org/officeDocument/2006/relationships/tags" Target="../tags/tag788.xml"/><Relationship Id="rId12" Type="http://schemas.openxmlformats.org/officeDocument/2006/relationships/tags" Target="../tags/tag793.xml"/><Relationship Id="rId17" Type="http://schemas.openxmlformats.org/officeDocument/2006/relationships/tags" Target="../tags/tag798.xml"/><Relationship Id="rId2" Type="http://schemas.openxmlformats.org/officeDocument/2006/relationships/tags" Target="../tags/tag783.xml"/><Relationship Id="rId16" Type="http://schemas.openxmlformats.org/officeDocument/2006/relationships/tags" Target="../tags/tag797.xml"/><Relationship Id="rId20" Type="http://schemas.openxmlformats.org/officeDocument/2006/relationships/image" Target="../media/image64.png"/><Relationship Id="rId1" Type="http://schemas.openxmlformats.org/officeDocument/2006/relationships/tags" Target="../tags/tag782.xml"/><Relationship Id="rId6" Type="http://schemas.openxmlformats.org/officeDocument/2006/relationships/tags" Target="../tags/tag787.xml"/><Relationship Id="rId11" Type="http://schemas.openxmlformats.org/officeDocument/2006/relationships/tags" Target="../tags/tag792.xml"/><Relationship Id="rId5" Type="http://schemas.openxmlformats.org/officeDocument/2006/relationships/tags" Target="../tags/tag786.xml"/><Relationship Id="rId15" Type="http://schemas.openxmlformats.org/officeDocument/2006/relationships/tags" Target="../tags/tag796.xml"/><Relationship Id="rId10" Type="http://schemas.openxmlformats.org/officeDocument/2006/relationships/tags" Target="../tags/tag791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785.xml"/><Relationship Id="rId9" Type="http://schemas.openxmlformats.org/officeDocument/2006/relationships/tags" Target="../tags/tag790.xml"/><Relationship Id="rId14" Type="http://schemas.openxmlformats.org/officeDocument/2006/relationships/tags" Target="../tags/tag79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806.xml"/><Relationship Id="rId3" Type="http://schemas.openxmlformats.org/officeDocument/2006/relationships/tags" Target="../tags/tag801.xml"/><Relationship Id="rId7" Type="http://schemas.openxmlformats.org/officeDocument/2006/relationships/tags" Target="../tags/tag805.xml"/><Relationship Id="rId2" Type="http://schemas.openxmlformats.org/officeDocument/2006/relationships/tags" Target="../tags/tag800.xml"/><Relationship Id="rId1" Type="http://schemas.openxmlformats.org/officeDocument/2006/relationships/tags" Target="../tags/tag799.xml"/><Relationship Id="rId6" Type="http://schemas.openxmlformats.org/officeDocument/2006/relationships/tags" Target="../tags/tag804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803.xml"/><Relationship Id="rId10" Type="http://schemas.openxmlformats.org/officeDocument/2006/relationships/tags" Target="../tags/tag808.xml"/><Relationship Id="rId4" Type="http://schemas.openxmlformats.org/officeDocument/2006/relationships/tags" Target="../tags/tag802.xml"/><Relationship Id="rId9" Type="http://schemas.openxmlformats.org/officeDocument/2006/relationships/tags" Target="../tags/tag80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816.xml"/><Relationship Id="rId13" Type="http://schemas.openxmlformats.org/officeDocument/2006/relationships/image" Target="../media/image65.png"/><Relationship Id="rId3" Type="http://schemas.openxmlformats.org/officeDocument/2006/relationships/tags" Target="../tags/tag811.xml"/><Relationship Id="rId7" Type="http://schemas.openxmlformats.org/officeDocument/2006/relationships/tags" Target="../tags/tag815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810.xml"/><Relationship Id="rId1" Type="http://schemas.openxmlformats.org/officeDocument/2006/relationships/tags" Target="../tags/tag809.xml"/><Relationship Id="rId6" Type="http://schemas.openxmlformats.org/officeDocument/2006/relationships/tags" Target="../tags/tag814.xml"/><Relationship Id="rId11" Type="http://schemas.openxmlformats.org/officeDocument/2006/relationships/tags" Target="../tags/tag819.xml"/><Relationship Id="rId5" Type="http://schemas.openxmlformats.org/officeDocument/2006/relationships/tags" Target="../tags/tag813.xml"/><Relationship Id="rId10" Type="http://schemas.openxmlformats.org/officeDocument/2006/relationships/tags" Target="../tags/tag818.xml"/><Relationship Id="rId4" Type="http://schemas.openxmlformats.org/officeDocument/2006/relationships/tags" Target="../tags/tag812.xml"/><Relationship Id="rId9" Type="http://schemas.openxmlformats.org/officeDocument/2006/relationships/tags" Target="../tags/tag81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827.xml"/><Relationship Id="rId13" Type="http://schemas.openxmlformats.org/officeDocument/2006/relationships/tags" Target="../tags/tag832.xml"/><Relationship Id="rId18" Type="http://schemas.openxmlformats.org/officeDocument/2006/relationships/image" Target="../media/image66.png"/><Relationship Id="rId3" Type="http://schemas.openxmlformats.org/officeDocument/2006/relationships/tags" Target="../tags/tag822.xml"/><Relationship Id="rId7" Type="http://schemas.openxmlformats.org/officeDocument/2006/relationships/tags" Target="../tags/tag826.xml"/><Relationship Id="rId12" Type="http://schemas.openxmlformats.org/officeDocument/2006/relationships/tags" Target="../tags/tag83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821.xml"/><Relationship Id="rId16" Type="http://schemas.openxmlformats.org/officeDocument/2006/relationships/tags" Target="../tags/tag835.xml"/><Relationship Id="rId1" Type="http://schemas.openxmlformats.org/officeDocument/2006/relationships/tags" Target="../tags/tag820.xml"/><Relationship Id="rId6" Type="http://schemas.openxmlformats.org/officeDocument/2006/relationships/tags" Target="../tags/tag825.xml"/><Relationship Id="rId11" Type="http://schemas.openxmlformats.org/officeDocument/2006/relationships/tags" Target="../tags/tag830.xml"/><Relationship Id="rId5" Type="http://schemas.openxmlformats.org/officeDocument/2006/relationships/tags" Target="../tags/tag824.xml"/><Relationship Id="rId15" Type="http://schemas.openxmlformats.org/officeDocument/2006/relationships/tags" Target="../tags/tag834.xml"/><Relationship Id="rId10" Type="http://schemas.openxmlformats.org/officeDocument/2006/relationships/tags" Target="../tags/tag829.xml"/><Relationship Id="rId19" Type="http://schemas.openxmlformats.org/officeDocument/2006/relationships/image" Target="../media/image67.png"/><Relationship Id="rId4" Type="http://schemas.openxmlformats.org/officeDocument/2006/relationships/tags" Target="../tags/tag823.xml"/><Relationship Id="rId9" Type="http://schemas.openxmlformats.org/officeDocument/2006/relationships/tags" Target="../tags/tag828.xml"/><Relationship Id="rId14" Type="http://schemas.openxmlformats.org/officeDocument/2006/relationships/tags" Target="../tags/tag83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843.xml"/><Relationship Id="rId13" Type="http://schemas.openxmlformats.org/officeDocument/2006/relationships/tags" Target="../tags/tag848.xml"/><Relationship Id="rId3" Type="http://schemas.openxmlformats.org/officeDocument/2006/relationships/tags" Target="../tags/tag838.xml"/><Relationship Id="rId7" Type="http://schemas.openxmlformats.org/officeDocument/2006/relationships/tags" Target="../tags/tag842.xml"/><Relationship Id="rId12" Type="http://schemas.openxmlformats.org/officeDocument/2006/relationships/tags" Target="../tags/tag847.xml"/><Relationship Id="rId2" Type="http://schemas.openxmlformats.org/officeDocument/2006/relationships/tags" Target="../tags/tag837.xml"/><Relationship Id="rId16" Type="http://schemas.openxmlformats.org/officeDocument/2006/relationships/image" Target="../media/image68.png"/><Relationship Id="rId1" Type="http://schemas.openxmlformats.org/officeDocument/2006/relationships/tags" Target="../tags/tag836.xml"/><Relationship Id="rId6" Type="http://schemas.openxmlformats.org/officeDocument/2006/relationships/tags" Target="../tags/tag841.xml"/><Relationship Id="rId11" Type="http://schemas.openxmlformats.org/officeDocument/2006/relationships/tags" Target="../tags/tag846.xml"/><Relationship Id="rId5" Type="http://schemas.openxmlformats.org/officeDocument/2006/relationships/tags" Target="../tags/tag840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845.xml"/><Relationship Id="rId4" Type="http://schemas.openxmlformats.org/officeDocument/2006/relationships/tags" Target="../tags/tag839.xml"/><Relationship Id="rId9" Type="http://schemas.openxmlformats.org/officeDocument/2006/relationships/tags" Target="../tags/tag844.xml"/><Relationship Id="rId14" Type="http://schemas.openxmlformats.org/officeDocument/2006/relationships/tags" Target="../tags/tag84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857.xml"/><Relationship Id="rId13" Type="http://schemas.openxmlformats.org/officeDocument/2006/relationships/tags" Target="../tags/tag862.xml"/><Relationship Id="rId3" Type="http://schemas.openxmlformats.org/officeDocument/2006/relationships/tags" Target="../tags/tag852.xml"/><Relationship Id="rId7" Type="http://schemas.openxmlformats.org/officeDocument/2006/relationships/tags" Target="../tags/tag856.xml"/><Relationship Id="rId12" Type="http://schemas.openxmlformats.org/officeDocument/2006/relationships/tags" Target="../tags/tag861.xml"/><Relationship Id="rId2" Type="http://schemas.openxmlformats.org/officeDocument/2006/relationships/tags" Target="../tags/tag851.xml"/><Relationship Id="rId16" Type="http://schemas.openxmlformats.org/officeDocument/2006/relationships/image" Target="../media/image69.jpeg"/><Relationship Id="rId1" Type="http://schemas.openxmlformats.org/officeDocument/2006/relationships/tags" Target="../tags/tag850.xml"/><Relationship Id="rId6" Type="http://schemas.openxmlformats.org/officeDocument/2006/relationships/tags" Target="../tags/tag855.xml"/><Relationship Id="rId11" Type="http://schemas.openxmlformats.org/officeDocument/2006/relationships/tags" Target="../tags/tag860.xml"/><Relationship Id="rId5" Type="http://schemas.openxmlformats.org/officeDocument/2006/relationships/tags" Target="../tags/tag854.xml"/><Relationship Id="rId15" Type="http://schemas.openxmlformats.org/officeDocument/2006/relationships/image" Target="../media/image66.png"/><Relationship Id="rId10" Type="http://schemas.openxmlformats.org/officeDocument/2006/relationships/tags" Target="../tags/tag859.xml"/><Relationship Id="rId4" Type="http://schemas.openxmlformats.org/officeDocument/2006/relationships/tags" Target="../tags/tag853.xml"/><Relationship Id="rId9" Type="http://schemas.openxmlformats.org/officeDocument/2006/relationships/tags" Target="../tags/tag858.xml"/><Relationship Id="rId1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26" Type="http://schemas.openxmlformats.org/officeDocument/2006/relationships/tags" Target="../tags/tag93.xml"/><Relationship Id="rId3" Type="http://schemas.openxmlformats.org/officeDocument/2006/relationships/tags" Target="../tags/tag70.xml"/><Relationship Id="rId21" Type="http://schemas.openxmlformats.org/officeDocument/2006/relationships/tags" Target="../tags/tag88.xml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5" Type="http://schemas.openxmlformats.org/officeDocument/2006/relationships/tags" Target="../tags/tag92.xml"/><Relationship Id="rId2" Type="http://schemas.openxmlformats.org/officeDocument/2006/relationships/tags" Target="../tags/tag69.xml"/><Relationship Id="rId16" Type="http://schemas.openxmlformats.org/officeDocument/2006/relationships/tags" Target="../tags/tag83.xml"/><Relationship Id="rId20" Type="http://schemas.openxmlformats.org/officeDocument/2006/relationships/tags" Target="../tags/tag87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tags" Target="../tags/tag91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23" Type="http://schemas.openxmlformats.org/officeDocument/2006/relationships/tags" Target="../tags/tag90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tags" Target="../tags/tag89.xml"/><Relationship Id="rId27" Type="http://schemas.openxmlformats.org/officeDocument/2006/relationships/tags" Target="../tags/tag9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870.xml"/><Relationship Id="rId13" Type="http://schemas.openxmlformats.org/officeDocument/2006/relationships/image" Target="../media/image70.png"/><Relationship Id="rId3" Type="http://schemas.openxmlformats.org/officeDocument/2006/relationships/tags" Target="../tags/tag865.xml"/><Relationship Id="rId7" Type="http://schemas.openxmlformats.org/officeDocument/2006/relationships/tags" Target="../tags/tag86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864.xml"/><Relationship Id="rId1" Type="http://schemas.openxmlformats.org/officeDocument/2006/relationships/tags" Target="../tags/tag863.xml"/><Relationship Id="rId6" Type="http://schemas.openxmlformats.org/officeDocument/2006/relationships/tags" Target="../tags/tag868.xml"/><Relationship Id="rId11" Type="http://schemas.openxmlformats.org/officeDocument/2006/relationships/tags" Target="../tags/tag873.xml"/><Relationship Id="rId5" Type="http://schemas.openxmlformats.org/officeDocument/2006/relationships/tags" Target="../tags/tag867.xml"/><Relationship Id="rId10" Type="http://schemas.openxmlformats.org/officeDocument/2006/relationships/tags" Target="../tags/tag872.xml"/><Relationship Id="rId4" Type="http://schemas.openxmlformats.org/officeDocument/2006/relationships/tags" Target="../tags/tag866.xml"/><Relationship Id="rId9" Type="http://schemas.openxmlformats.org/officeDocument/2006/relationships/tags" Target="../tags/tag87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881.xml"/><Relationship Id="rId13" Type="http://schemas.openxmlformats.org/officeDocument/2006/relationships/tags" Target="../tags/tag886.xml"/><Relationship Id="rId18" Type="http://schemas.openxmlformats.org/officeDocument/2006/relationships/tags" Target="../tags/tag891.xml"/><Relationship Id="rId26" Type="http://schemas.openxmlformats.org/officeDocument/2006/relationships/tags" Target="../tags/tag899.xml"/><Relationship Id="rId3" Type="http://schemas.openxmlformats.org/officeDocument/2006/relationships/tags" Target="../tags/tag876.xml"/><Relationship Id="rId21" Type="http://schemas.openxmlformats.org/officeDocument/2006/relationships/tags" Target="../tags/tag894.xml"/><Relationship Id="rId7" Type="http://schemas.openxmlformats.org/officeDocument/2006/relationships/tags" Target="../tags/tag880.xml"/><Relationship Id="rId12" Type="http://schemas.openxmlformats.org/officeDocument/2006/relationships/tags" Target="../tags/tag885.xml"/><Relationship Id="rId17" Type="http://schemas.openxmlformats.org/officeDocument/2006/relationships/tags" Target="../tags/tag890.xml"/><Relationship Id="rId25" Type="http://schemas.openxmlformats.org/officeDocument/2006/relationships/tags" Target="../tags/tag898.xml"/><Relationship Id="rId2" Type="http://schemas.openxmlformats.org/officeDocument/2006/relationships/tags" Target="../tags/tag875.xml"/><Relationship Id="rId16" Type="http://schemas.openxmlformats.org/officeDocument/2006/relationships/tags" Target="../tags/tag889.xml"/><Relationship Id="rId20" Type="http://schemas.openxmlformats.org/officeDocument/2006/relationships/tags" Target="../tags/tag893.xml"/><Relationship Id="rId29" Type="http://schemas.openxmlformats.org/officeDocument/2006/relationships/image" Target="../media/image71.jpeg"/><Relationship Id="rId1" Type="http://schemas.openxmlformats.org/officeDocument/2006/relationships/tags" Target="../tags/tag874.xml"/><Relationship Id="rId6" Type="http://schemas.openxmlformats.org/officeDocument/2006/relationships/tags" Target="../tags/tag879.xml"/><Relationship Id="rId11" Type="http://schemas.openxmlformats.org/officeDocument/2006/relationships/tags" Target="../tags/tag884.xml"/><Relationship Id="rId24" Type="http://schemas.openxmlformats.org/officeDocument/2006/relationships/tags" Target="../tags/tag897.xml"/><Relationship Id="rId5" Type="http://schemas.openxmlformats.org/officeDocument/2006/relationships/tags" Target="../tags/tag878.xml"/><Relationship Id="rId15" Type="http://schemas.openxmlformats.org/officeDocument/2006/relationships/tags" Target="../tags/tag888.xml"/><Relationship Id="rId23" Type="http://schemas.openxmlformats.org/officeDocument/2006/relationships/tags" Target="../tags/tag896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883.xml"/><Relationship Id="rId19" Type="http://schemas.openxmlformats.org/officeDocument/2006/relationships/tags" Target="../tags/tag892.xml"/><Relationship Id="rId4" Type="http://schemas.openxmlformats.org/officeDocument/2006/relationships/tags" Target="../tags/tag877.xml"/><Relationship Id="rId9" Type="http://schemas.openxmlformats.org/officeDocument/2006/relationships/tags" Target="../tags/tag882.xml"/><Relationship Id="rId14" Type="http://schemas.openxmlformats.org/officeDocument/2006/relationships/tags" Target="../tags/tag887.xml"/><Relationship Id="rId22" Type="http://schemas.openxmlformats.org/officeDocument/2006/relationships/tags" Target="../tags/tag895.xml"/><Relationship Id="rId27" Type="http://schemas.openxmlformats.org/officeDocument/2006/relationships/tags" Target="../tags/tag900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908.xml"/><Relationship Id="rId13" Type="http://schemas.openxmlformats.org/officeDocument/2006/relationships/tags" Target="../tags/tag913.xml"/><Relationship Id="rId3" Type="http://schemas.openxmlformats.org/officeDocument/2006/relationships/tags" Target="../tags/tag903.xml"/><Relationship Id="rId7" Type="http://schemas.openxmlformats.org/officeDocument/2006/relationships/tags" Target="../tags/tag907.xml"/><Relationship Id="rId12" Type="http://schemas.openxmlformats.org/officeDocument/2006/relationships/tags" Target="../tags/tag912.xml"/><Relationship Id="rId2" Type="http://schemas.openxmlformats.org/officeDocument/2006/relationships/tags" Target="../tags/tag902.xml"/><Relationship Id="rId16" Type="http://schemas.openxmlformats.org/officeDocument/2006/relationships/image" Target="../media/image72.emf"/><Relationship Id="rId1" Type="http://schemas.openxmlformats.org/officeDocument/2006/relationships/tags" Target="../tags/tag901.xml"/><Relationship Id="rId6" Type="http://schemas.openxmlformats.org/officeDocument/2006/relationships/tags" Target="../tags/tag906.xml"/><Relationship Id="rId11" Type="http://schemas.openxmlformats.org/officeDocument/2006/relationships/tags" Target="../tags/tag911.xml"/><Relationship Id="rId5" Type="http://schemas.openxmlformats.org/officeDocument/2006/relationships/tags" Target="../tags/tag905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910.xml"/><Relationship Id="rId4" Type="http://schemas.openxmlformats.org/officeDocument/2006/relationships/tags" Target="../tags/tag904.xml"/><Relationship Id="rId9" Type="http://schemas.openxmlformats.org/officeDocument/2006/relationships/tags" Target="../tags/tag909.xml"/><Relationship Id="rId14" Type="http://schemas.openxmlformats.org/officeDocument/2006/relationships/tags" Target="../tags/tag91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922.xml"/><Relationship Id="rId13" Type="http://schemas.openxmlformats.org/officeDocument/2006/relationships/tags" Target="../tags/tag927.xml"/><Relationship Id="rId3" Type="http://schemas.openxmlformats.org/officeDocument/2006/relationships/tags" Target="../tags/tag917.xml"/><Relationship Id="rId7" Type="http://schemas.openxmlformats.org/officeDocument/2006/relationships/tags" Target="../tags/tag921.xml"/><Relationship Id="rId12" Type="http://schemas.openxmlformats.org/officeDocument/2006/relationships/tags" Target="../tags/tag926.xml"/><Relationship Id="rId2" Type="http://schemas.openxmlformats.org/officeDocument/2006/relationships/tags" Target="../tags/tag916.xml"/><Relationship Id="rId16" Type="http://schemas.openxmlformats.org/officeDocument/2006/relationships/image" Target="../media/image74.jpeg"/><Relationship Id="rId1" Type="http://schemas.openxmlformats.org/officeDocument/2006/relationships/tags" Target="../tags/tag915.xml"/><Relationship Id="rId6" Type="http://schemas.openxmlformats.org/officeDocument/2006/relationships/tags" Target="../tags/tag920.xml"/><Relationship Id="rId11" Type="http://schemas.openxmlformats.org/officeDocument/2006/relationships/tags" Target="../tags/tag925.xml"/><Relationship Id="rId5" Type="http://schemas.openxmlformats.org/officeDocument/2006/relationships/tags" Target="../tags/tag919.xml"/><Relationship Id="rId15" Type="http://schemas.openxmlformats.org/officeDocument/2006/relationships/image" Target="../media/image73.jpeg"/><Relationship Id="rId10" Type="http://schemas.openxmlformats.org/officeDocument/2006/relationships/tags" Target="../tags/tag924.xml"/><Relationship Id="rId4" Type="http://schemas.openxmlformats.org/officeDocument/2006/relationships/tags" Target="../tags/tag918.xml"/><Relationship Id="rId9" Type="http://schemas.openxmlformats.org/officeDocument/2006/relationships/tags" Target="../tags/tag923.xml"/><Relationship Id="rId14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935.xml"/><Relationship Id="rId13" Type="http://schemas.openxmlformats.org/officeDocument/2006/relationships/tags" Target="../tags/tag940.xml"/><Relationship Id="rId18" Type="http://schemas.openxmlformats.org/officeDocument/2006/relationships/tags" Target="../tags/tag945.xml"/><Relationship Id="rId3" Type="http://schemas.openxmlformats.org/officeDocument/2006/relationships/tags" Target="../tags/tag930.xml"/><Relationship Id="rId21" Type="http://schemas.openxmlformats.org/officeDocument/2006/relationships/image" Target="../media/image76.jpeg"/><Relationship Id="rId7" Type="http://schemas.openxmlformats.org/officeDocument/2006/relationships/tags" Target="../tags/tag934.xml"/><Relationship Id="rId12" Type="http://schemas.openxmlformats.org/officeDocument/2006/relationships/tags" Target="../tags/tag939.xml"/><Relationship Id="rId17" Type="http://schemas.openxmlformats.org/officeDocument/2006/relationships/tags" Target="../tags/tag944.xml"/><Relationship Id="rId2" Type="http://schemas.openxmlformats.org/officeDocument/2006/relationships/tags" Target="../tags/tag929.xml"/><Relationship Id="rId16" Type="http://schemas.openxmlformats.org/officeDocument/2006/relationships/tags" Target="../tags/tag943.xml"/><Relationship Id="rId20" Type="http://schemas.openxmlformats.org/officeDocument/2006/relationships/image" Target="../media/image75.jpeg"/><Relationship Id="rId1" Type="http://schemas.openxmlformats.org/officeDocument/2006/relationships/tags" Target="../tags/tag928.xml"/><Relationship Id="rId6" Type="http://schemas.openxmlformats.org/officeDocument/2006/relationships/tags" Target="../tags/tag933.xml"/><Relationship Id="rId11" Type="http://schemas.openxmlformats.org/officeDocument/2006/relationships/tags" Target="../tags/tag938.xml"/><Relationship Id="rId5" Type="http://schemas.openxmlformats.org/officeDocument/2006/relationships/tags" Target="../tags/tag932.xml"/><Relationship Id="rId15" Type="http://schemas.openxmlformats.org/officeDocument/2006/relationships/tags" Target="../tags/tag942.xml"/><Relationship Id="rId10" Type="http://schemas.openxmlformats.org/officeDocument/2006/relationships/tags" Target="../tags/tag937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931.xml"/><Relationship Id="rId9" Type="http://schemas.openxmlformats.org/officeDocument/2006/relationships/tags" Target="../tags/tag936.xml"/><Relationship Id="rId14" Type="http://schemas.openxmlformats.org/officeDocument/2006/relationships/tags" Target="../tags/tag94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953.xml"/><Relationship Id="rId13" Type="http://schemas.openxmlformats.org/officeDocument/2006/relationships/tags" Target="../tags/tag958.xml"/><Relationship Id="rId18" Type="http://schemas.openxmlformats.org/officeDocument/2006/relationships/tags" Target="../tags/tag963.xml"/><Relationship Id="rId3" Type="http://schemas.openxmlformats.org/officeDocument/2006/relationships/tags" Target="../tags/tag948.xml"/><Relationship Id="rId21" Type="http://schemas.openxmlformats.org/officeDocument/2006/relationships/tags" Target="../tags/tag966.xml"/><Relationship Id="rId7" Type="http://schemas.openxmlformats.org/officeDocument/2006/relationships/tags" Target="../tags/tag952.xml"/><Relationship Id="rId12" Type="http://schemas.openxmlformats.org/officeDocument/2006/relationships/tags" Target="../tags/tag957.xml"/><Relationship Id="rId17" Type="http://schemas.openxmlformats.org/officeDocument/2006/relationships/tags" Target="../tags/tag962.xml"/><Relationship Id="rId2" Type="http://schemas.openxmlformats.org/officeDocument/2006/relationships/tags" Target="../tags/tag947.xml"/><Relationship Id="rId16" Type="http://schemas.openxmlformats.org/officeDocument/2006/relationships/tags" Target="../tags/tag961.xml"/><Relationship Id="rId20" Type="http://schemas.openxmlformats.org/officeDocument/2006/relationships/tags" Target="../tags/tag965.xml"/><Relationship Id="rId1" Type="http://schemas.openxmlformats.org/officeDocument/2006/relationships/tags" Target="../tags/tag946.xml"/><Relationship Id="rId6" Type="http://schemas.openxmlformats.org/officeDocument/2006/relationships/tags" Target="../tags/tag951.xml"/><Relationship Id="rId11" Type="http://schemas.openxmlformats.org/officeDocument/2006/relationships/tags" Target="../tags/tag956.xml"/><Relationship Id="rId24" Type="http://schemas.openxmlformats.org/officeDocument/2006/relationships/image" Target="../media/image78.jpeg"/><Relationship Id="rId5" Type="http://schemas.openxmlformats.org/officeDocument/2006/relationships/tags" Target="../tags/tag950.xml"/><Relationship Id="rId15" Type="http://schemas.openxmlformats.org/officeDocument/2006/relationships/tags" Target="../tags/tag960.xml"/><Relationship Id="rId23" Type="http://schemas.openxmlformats.org/officeDocument/2006/relationships/image" Target="../media/image77.jpeg"/><Relationship Id="rId10" Type="http://schemas.openxmlformats.org/officeDocument/2006/relationships/tags" Target="../tags/tag955.xml"/><Relationship Id="rId19" Type="http://schemas.openxmlformats.org/officeDocument/2006/relationships/tags" Target="../tags/tag964.xml"/><Relationship Id="rId4" Type="http://schemas.openxmlformats.org/officeDocument/2006/relationships/tags" Target="../tags/tag949.xml"/><Relationship Id="rId9" Type="http://schemas.openxmlformats.org/officeDocument/2006/relationships/tags" Target="../tags/tag954.xml"/><Relationship Id="rId14" Type="http://schemas.openxmlformats.org/officeDocument/2006/relationships/tags" Target="../tags/tag959.xml"/><Relationship Id="rId22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974.xml"/><Relationship Id="rId13" Type="http://schemas.openxmlformats.org/officeDocument/2006/relationships/tags" Target="../tags/tag979.xml"/><Relationship Id="rId18" Type="http://schemas.openxmlformats.org/officeDocument/2006/relationships/tags" Target="../tags/tag984.xml"/><Relationship Id="rId3" Type="http://schemas.openxmlformats.org/officeDocument/2006/relationships/tags" Target="../tags/tag969.xml"/><Relationship Id="rId21" Type="http://schemas.openxmlformats.org/officeDocument/2006/relationships/image" Target="../media/image79.jpeg"/><Relationship Id="rId7" Type="http://schemas.openxmlformats.org/officeDocument/2006/relationships/tags" Target="../tags/tag973.xml"/><Relationship Id="rId12" Type="http://schemas.openxmlformats.org/officeDocument/2006/relationships/tags" Target="../tags/tag978.xml"/><Relationship Id="rId17" Type="http://schemas.openxmlformats.org/officeDocument/2006/relationships/tags" Target="../tags/tag983.xml"/><Relationship Id="rId2" Type="http://schemas.openxmlformats.org/officeDocument/2006/relationships/tags" Target="../tags/tag968.xml"/><Relationship Id="rId16" Type="http://schemas.openxmlformats.org/officeDocument/2006/relationships/tags" Target="../tags/tag982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967.xml"/><Relationship Id="rId6" Type="http://schemas.openxmlformats.org/officeDocument/2006/relationships/tags" Target="../tags/tag972.xml"/><Relationship Id="rId11" Type="http://schemas.openxmlformats.org/officeDocument/2006/relationships/tags" Target="../tags/tag977.xml"/><Relationship Id="rId5" Type="http://schemas.openxmlformats.org/officeDocument/2006/relationships/tags" Target="../tags/tag971.xml"/><Relationship Id="rId15" Type="http://schemas.openxmlformats.org/officeDocument/2006/relationships/tags" Target="../tags/tag981.xml"/><Relationship Id="rId10" Type="http://schemas.openxmlformats.org/officeDocument/2006/relationships/tags" Target="../tags/tag976.xml"/><Relationship Id="rId19" Type="http://schemas.openxmlformats.org/officeDocument/2006/relationships/tags" Target="../tags/tag985.xml"/><Relationship Id="rId4" Type="http://schemas.openxmlformats.org/officeDocument/2006/relationships/tags" Target="../tags/tag970.xml"/><Relationship Id="rId9" Type="http://schemas.openxmlformats.org/officeDocument/2006/relationships/tags" Target="../tags/tag975.xml"/><Relationship Id="rId14" Type="http://schemas.openxmlformats.org/officeDocument/2006/relationships/tags" Target="../tags/tag980.xml"/><Relationship Id="rId22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993.xml"/><Relationship Id="rId13" Type="http://schemas.openxmlformats.org/officeDocument/2006/relationships/tags" Target="../tags/tag998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988.xml"/><Relationship Id="rId7" Type="http://schemas.openxmlformats.org/officeDocument/2006/relationships/tags" Target="../tags/tag992.xml"/><Relationship Id="rId12" Type="http://schemas.openxmlformats.org/officeDocument/2006/relationships/tags" Target="../tags/tag997.xml"/><Relationship Id="rId17" Type="http://schemas.openxmlformats.org/officeDocument/2006/relationships/tags" Target="../tags/tag1002.xml"/><Relationship Id="rId2" Type="http://schemas.openxmlformats.org/officeDocument/2006/relationships/tags" Target="../tags/tag987.xml"/><Relationship Id="rId16" Type="http://schemas.openxmlformats.org/officeDocument/2006/relationships/tags" Target="../tags/tag1001.xml"/><Relationship Id="rId20" Type="http://schemas.openxmlformats.org/officeDocument/2006/relationships/image" Target="../media/image82.jpeg"/><Relationship Id="rId1" Type="http://schemas.openxmlformats.org/officeDocument/2006/relationships/tags" Target="../tags/tag986.xml"/><Relationship Id="rId6" Type="http://schemas.openxmlformats.org/officeDocument/2006/relationships/tags" Target="../tags/tag991.xml"/><Relationship Id="rId11" Type="http://schemas.openxmlformats.org/officeDocument/2006/relationships/tags" Target="../tags/tag996.xml"/><Relationship Id="rId5" Type="http://schemas.openxmlformats.org/officeDocument/2006/relationships/tags" Target="../tags/tag990.xml"/><Relationship Id="rId15" Type="http://schemas.openxmlformats.org/officeDocument/2006/relationships/tags" Target="../tags/tag1000.xml"/><Relationship Id="rId10" Type="http://schemas.openxmlformats.org/officeDocument/2006/relationships/tags" Target="../tags/tag995.xml"/><Relationship Id="rId19" Type="http://schemas.openxmlformats.org/officeDocument/2006/relationships/image" Target="../media/image81.jpeg"/><Relationship Id="rId4" Type="http://schemas.openxmlformats.org/officeDocument/2006/relationships/tags" Target="../tags/tag989.xml"/><Relationship Id="rId9" Type="http://schemas.openxmlformats.org/officeDocument/2006/relationships/tags" Target="../tags/tag994.xml"/><Relationship Id="rId14" Type="http://schemas.openxmlformats.org/officeDocument/2006/relationships/tags" Target="../tags/tag999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010.xml"/><Relationship Id="rId13" Type="http://schemas.openxmlformats.org/officeDocument/2006/relationships/tags" Target="../tags/tag10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005.xml"/><Relationship Id="rId7" Type="http://schemas.openxmlformats.org/officeDocument/2006/relationships/tags" Target="../tags/tag1009.xml"/><Relationship Id="rId12" Type="http://schemas.openxmlformats.org/officeDocument/2006/relationships/tags" Target="../tags/tag1014.xml"/><Relationship Id="rId17" Type="http://schemas.openxmlformats.org/officeDocument/2006/relationships/tags" Target="../tags/tag1019.xml"/><Relationship Id="rId2" Type="http://schemas.openxmlformats.org/officeDocument/2006/relationships/tags" Target="../tags/tag1004.xml"/><Relationship Id="rId16" Type="http://schemas.openxmlformats.org/officeDocument/2006/relationships/tags" Target="../tags/tag1018.xml"/><Relationship Id="rId20" Type="http://schemas.openxmlformats.org/officeDocument/2006/relationships/image" Target="../media/image84.jpeg"/><Relationship Id="rId1" Type="http://schemas.openxmlformats.org/officeDocument/2006/relationships/tags" Target="../tags/tag1003.xml"/><Relationship Id="rId6" Type="http://schemas.openxmlformats.org/officeDocument/2006/relationships/tags" Target="../tags/tag1008.xml"/><Relationship Id="rId11" Type="http://schemas.openxmlformats.org/officeDocument/2006/relationships/tags" Target="../tags/tag1013.xml"/><Relationship Id="rId5" Type="http://schemas.openxmlformats.org/officeDocument/2006/relationships/tags" Target="../tags/tag1007.xml"/><Relationship Id="rId15" Type="http://schemas.openxmlformats.org/officeDocument/2006/relationships/tags" Target="../tags/tag1017.xml"/><Relationship Id="rId10" Type="http://schemas.openxmlformats.org/officeDocument/2006/relationships/tags" Target="../tags/tag1012.xml"/><Relationship Id="rId19" Type="http://schemas.openxmlformats.org/officeDocument/2006/relationships/image" Target="../media/image83.jpeg"/><Relationship Id="rId4" Type="http://schemas.openxmlformats.org/officeDocument/2006/relationships/tags" Target="../tags/tag1006.xml"/><Relationship Id="rId9" Type="http://schemas.openxmlformats.org/officeDocument/2006/relationships/tags" Target="../tags/tag1011.xml"/><Relationship Id="rId14" Type="http://schemas.openxmlformats.org/officeDocument/2006/relationships/tags" Target="../tags/tag101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1027.xml"/><Relationship Id="rId13" Type="http://schemas.openxmlformats.org/officeDocument/2006/relationships/tags" Target="../tags/tag1032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022.xml"/><Relationship Id="rId7" Type="http://schemas.openxmlformats.org/officeDocument/2006/relationships/tags" Target="../tags/tag1026.xml"/><Relationship Id="rId12" Type="http://schemas.openxmlformats.org/officeDocument/2006/relationships/tags" Target="../tags/tag1031.xml"/><Relationship Id="rId17" Type="http://schemas.openxmlformats.org/officeDocument/2006/relationships/tags" Target="../tags/tag1036.xml"/><Relationship Id="rId2" Type="http://schemas.openxmlformats.org/officeDocument/2006/relationships/tags" Target="../tags/tag1021.xml"/><Relationship Id="rId16" Type="http://schemas.openxmlformats.org/officeDocument/2006/relationships/tags" Target="../tags/tag1035.xml"/><Relationship Id="rId20" Type="http://schemas.openxmlformats.org/officeDocument/2006/relationships/image" Target="../media/image86.jpeg"/><Relationship Id="rId1" Type="http://schemas.openxmlformats.org/officeDocument/2006/relationships/tags" Target="../tags/tag1020.xml"/><Relationship Id="rId6" Type="http://schemas.openxmlformats.org/officeDocument/2006/relationships/tags" Target="../tags/tag1025.xml"/><Relationship Id="rId11" Type="http://schemas.openxmlformats.org/officeDocument/2006/relationships/tags" Target="../tags/tag1030.xml"/><Relationship Id="rId5" Type="http://schemas.openxmlformats.org/officeDocument/2006/relationships/tags" Target="../tags/tag1024.xml"/><Relationship Id="rId15" Type="http://schemas.openxmlformats.org/officeDocument/2006/relationships/tags" Target="../tags/tag1034.xml"/><Relationship Id="rId10" Type="http://schemas.openxmlformats.org/officeDocument/2006/relationships/tags" Target="../tags/tag1029.xml"/><Relationship Id="rId19" Type="http://schemas.openxmlformats.org/officeDocument/2006/relationships/image" Target="../media/image85.jpeg"/><Relationship Id="rId4" Type="http://schemas.openxmlformats.org/officeDocument/2006/relationships/tags" Target="../tags/tag1023.xml"/><Relationship Id="rId9" Type="http://schemas.openxmlformats.org/officeDocument/2006/relationships/tags" Target="../tags/tag1028.xml"/><Relationship Id="rId14" Type="http://schemas.openxmlformats.org/officeDocument/2006/relationships/tags" Target="../tags/tag10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26" Type="http://schemas.openxmlformats.org/officeDocument/2006/relationships/slideLayout" Target="../slideLayouts/slideLayout1.xml"/><Relationship Id="rId3" Type="http://schemas.openxmlformats.org/officeDocument/2006/relationships/tags" Target="../tags/tag97.xml"/><Relationship Id="rId21" Type="http://schemas.openxmlformats.org/officeDocument/2006/relationships/tags" Target="../tags/tag115.xml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5" Type="http://schemas.openxmlformats.org/officeDocument/2006/relationships/tags" Target="../tags/tag119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tags" Target="../tags/tag114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24" Type="http://schemas.openxmlformats.org/officeDocument/2006/relationships/tags" Target="../tags/tag118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23" Type="http://schemas.openxmlformats.org/officeDocument/2006/relationships/tags" Target="../tags/tag117.xml"/><Relationship Id="rId10" Type="http://schemas.openxmlformats.org/officeDocument/2006/relationships/tags" Target="../tags/tag104.xml"/><Relationship Id="rId19" Type="http://schemas.openxmlformats.org/officeDocument/2006/relationships/tags" Target="../tags/tag113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Relationship Id="rId22" Type="http://schemas.openxmlformats.org/officeDocument/2006/relationships/tags" Target="../tags/tag11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1044.xml"/><Relationship Id="rId13" Type="http://schemas.openxmlformats.org/officeDocument/2006/relationships/tags" Target="../tags/tag1049.xml"/><Relationship Id="rId3" Type="http://schemas.openxmlformats.org/officeDocument/2006/relationships/tags" Target="../tags/tag1039.xml"/><Relationship Id="rId7" Type="http://schemas.openxmlformats.org/officeDocument/2006/relationships/tags" Target="../tags/tag1043.xml"/><Relationship Id="rId12" Type="http://schemas.openxmlformats.org/officeDocument/2006/relationships/tags" Target="../tags/tag1048.xml"/><Relationship Id="rId2" Type="http://schemas.openxmlformats.org/officeDocument/2006/relationships/tags" Target="../tags/tag1038.xml"/><Relationship Id="rId16" Type="http://schemas.openxmlformats.org/officeDocument/2006/relationships/image" Target="../media/image88.jpeg"/><Relationship Id="rId1" Type="http://schemas.openxmlformats.org/officeDocument/2006/relationships/tags" Target="../tags/tag1037.xml"/><Relationship Id="rId6" Type="http://schemas.openxmlformats.org/officeDocument/2006/relationships/tags" Target="../tags/tag1042.xml"/><Relationship Id="rId11" Type="http://schemas.openxmlformats.org/officeDocument/2006/relationships/tags" Target="../tags/tag1047.xml"/><Relationship Id="rId5" Type="http://schemas.openxmlformats.org/officeDocument/2006/relationships/tags" Target="../tags/tag1041.xml"/><Relationship Id="rId15" Type="http://schemas.openxmlformats.org/officeDocument/2006/relationships/image" Target="../media/image87.jpeg"/><Relationship Id="rId10" Type="http://schemas.openxmlformats.org/officeDocument/2006/relationships/tags" Target="../tags/tag1046.xml"/><Relationship Id="rId4" Type="http://schemas.openxmlformats.org/officeDocument/2006/relationships/tags" Target="../tags/tag1040.xml"/><Relationship Id="rId9" Type="http://schemas.openxmlformats.org/officeDocument/2006/relationships/tags" Target="../tags/tag1045.xml"/><Relationship Id="rId14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057.xml"/><Relationship Id="rId13" Type="http://schemas.openxmlformats.org/officeDocument/2006/relationships/tags" Target="../tags/tag1062.xml"/><Relationship Id="rId18" Type="http://schemas.openxmlformats.org/officeDocument/2006/relationships/tags" Target="../tags/tag1067.xml"/><Relationship Id="rId3" Type="http://schemas.openxmlformats.org/officeDocument/2006/relationships/tags" Target="../tags/tag1052.xml"/><Relationship Id="rId21" Type="http://schemas.openxmlformats.org/officeDocument/2006/relationships/tags" Target="../tags/tag1070.xml"/><Relationship Id="rId7" Type="http://schemas.openxmlformats.org/officeDocument/2006/relationships/tags" Target="../tags/tag1056.xml"/><Relationship Id="rId12" Type="http://schemas.openxmlformats.org/officeDocument/2006/relationships/tags" Target="../tags/tag1061.xml"/><Relationship Id="rId17" Type="http://schemas.openxmlformats.org/officeDocument/2006/relationships/tags" Target="../tags/tag1066.xml"/><Relationship Id="rId2" Type="http://schemas.openxmlformats.org/officeDocument/2006/relationships/tags" Target="../tags/tag1051.xml"/><Relationship Id="rId16" Type="http://schemas.openxmlformats.org/officeDocument/2006/relationships/tags" Target="../tags/tag1065.xml"/><Relationship Id="rId20" Type="http://schemas.openxmlformats.org/officeDocument/2006/relationships/tags" Target="../tags/tag1069.xml"/><Relationship Id="rId1" Type="http://schemas.openxmlformats.org/officeDocument/2006/relationships/tags" Target="../tags/tag1050.xml"/><Relationship Id="rId6" Type="http://schemas.openxmlformats.org/officeDocument/2006/relationships/tags" Target="../tags/tag1055.xml"/><Relationship Id="rId11" Type="http://schemas.openxmlformats.org/officeDocument/2006/relationships/tags" Target="../tags/tag1060.xml"/><Relationship Id="rId24" Type="http://schemas.openxmlformats.org/officeDocument/2006/relationships/image" Target="../media/image89.jpeg"/><Relationship Id="rId5" Type="http://schemas.openxmlformats.org/officeDocument/2006/relationships/tags" Target="../tags/tag1054.xml"/><Relationship Id="rId15" Type="http://schemas.openxmlformats.org/officeDocument/2006/relationships/tags" Target="../tags/tag1064.xml"/><Relationship Id="rId23" Type="http://schemas.openxmlformats.org/officeDocument/2006/relationships/image" Target="../media/image88.jpeg"/><Relationship Id="rId10" Type="http://schemas.openxmlformats.org/officeDocument/2006/relationships/tags" Target="../tags/tag1059.xml"/><Relationship Id="rId19" Type="http://schemas.openxmlformats.org/officeDocument/2006/relationships/tags" Target="../tags/tag1068.xml"/><Relationship Id="rId4" Type="http://schemas.openxmlformats.org/officeDocument/2006/relationships/tags" Target="../tags/tag1053.xml"/><Relationship Id="rId9" Type="http://schemas.openxmlformats.org/officeDocument/2006/relationships/tags" Target="../tags/tag1058.xml"/><Relationship Id="rId14" Type="http://schemas.openxmlformats.org/officeDocument/2006/relationships/tags" Target="../tags/tag1063.xml"/><Relationship Id="rId22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078.xml"/><Relationship Id="rId13" Type="http://schemas.openxmlformats.org/officeDocument/2006/relationships/tags" Target="../tags/tag1083.xml"/><Relationship Id="rId18" Type="http://schemas.openxmlformats.org/officeDocument/2006/relationships/tags" Target="../tags/tag1088.xml"/><Relationship Id="rId3" Type="http://schemas.openxmlformats.org/officeDocument/2006/relationships/tags" Target="../tags/tag1073.xml"/><Relationship Id="rId21" Type="http://schemas.openxmlformats.org/officeDocument/2006/relationships/tags" Target="../tags/tag1091.xml"/><Relationship Id="rId7" Type="http://schemas.openxmlformats.org/officeDocument/2006/relationships/tags" Target="../tags/tag1077.xml"/><Relationship Id="rId12" Type="http://schemas.openxmlformats.org/officeDocument/2006/relationships/tags" Target="../tags/tag1082.xml"/><Relationship Id="rId17" Type="http://schemas.openxmlformats.org/officeDocument/2006/relationships/tags" Target="../tags/tag1087.xml"/><Relationship Id="rId2" Type="http://schemas.openxmlformats.org/officeDocument/2006/relationships/tags" Target="../tags/tag1072.xml"/><Relationship Id="rId16" Type="http://schemas.openxmlformats.org/officeDocument/2006/relationships/tags" Target="../tags/tag1086.xml"/><Relationship Id="rId20" Type="http://schemas.openxmlformats.org/officeDocument/2006/relationships/tags" Target="../tags/tag1090.xml"/><Relationship Id="rId1" Type="http://schemas.openxmlformats.org/officeDocument/2006/relationships/tags" Target="../tags/tag1071.xml"/><Relationship Id="rId6" Type="http://schemas.openxmlformats.org/officeDocument/2006/relationships/tags" Target="../tags/tag1076.xml"/><Relationship Id="rId11" Type="http://schemas.openxmlformats.org/officeDocument/2006/relationships/tags" Target="../tags/tag1081.xml"/><Relationship Id="rId24" Type="http://schemas.openxmlformats.org/officeDocument/2006/relationships/image" Target="../media/image91.jpeg"/><Relationship Id="rId5" Type="http://schemas.openxmlformats.org/officeDocument/2006/relationships/tags" Target="../tags/tag1075.xml"/><Relationship Id="rId15" Type="http://schemas.openxmlformats.org/officeDocument/2006/relationships/tags" Target="../tags/tag1085.xml"/><Relationship Id="rId23" Type="http://schemas.openxmlformats.org/officeDocument/2006/relationships/image" Target="../media/image90.jpeg"/><Relationship Id="rId10" Type="http://schemas.openxmlformats.org/officeDocument/2006/relationships/tags" Target="../tags/tag1080.xml"/><Relationship Id="rId19" Type="http://schemas.openxmlformats.org/officeDocument/2006/relationships/tags" Target="../tags/tag1089.xml"/><Relationship Id="rId4" Type="http://schemas.openxmlformats.org/officeDocument/2006/relationships/tags" Target="../tags/tag1074.xml"/><Relationship Id="rId9" Type="http://schemas.openxmlformats.org/officeDocument/2006/relationships/tags" Target="../tags/tag1079.xml"/><Relationship Id="rId14" Type="http://schemas.openxmlformats.org/officeDocument/2006/relationships/tags" Target="../tags/tag1084.xml"/><Relationship Id="rId22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1099.xml"/><Relationship Id="rId13" Type="http://schemas.openxmlformats.org/officeDocument/2006/relationships/tags" Target="../tags/tag1104.xml"/><Relationship Id="rId18" Type="http://schemas.openxmlformats.org/officeDocument/2006/relationships/tags" Target="../tags/tag1109.xml"/><Relationship Id="rId3" Type="http://schemas.openxmlformats.org/officeDocument/2006/relationships/tags" Target="../tags/tag1094.xml"/><Relationship Id="rId21" Type="http://schemas.openxmlformats.org/officeDocument/2006/relationships/tags" Target="../tags/tag1112.xml"/><Relationship Id="rId7" Type="http://schemas.openxmlformats.org/officeDocument/2006/relationships/tags" Target="../tags/tag1098.xml"/><Relationship Id="rId12" Type="http://schemas.openxmlformats.org/officeDocument/2006/relationships/tags" Target="../tags/tag1103.xml"/><Relationship Id="rId17" Type="http://schemas.openxmlformats.org/officeDocument/2006/relationships/tags" Target="../tags/tag1108.xml"/><Relationship Id="rId2" Type="http://schemas.openxmlformats.org/officeDocument/2006/relationships/tags" Target="../tags/tag1093.xml"/><Relationship Id="rId16" Type="http://schemas.openxmlformats.org/officeDocument/2006/relationships/tags" Target="../tags/tag1107.xml"/><Relationship Id="rId20" Type="http://schemas.openxmlformats.org/officeDocument/2006/relationships/tags" Target="../tags/tag1111.xml"/><Relationship Id="rId1" Type="http://schemas.openxmlformats.org/officeDocument/2006/relationships/tags" Target="../tags/tag1092.xml"/><Relationship Id="rId6" Type="http://schemas.openxmlformats.org/officeDocument/2006/relationships/tags" Target="../tags/tag1097.xml"/><Relationship Id="rId11" Type="http://schemas.openxmlformats.org/officeDocument/2006/relationships/tags" Target="../tags/tag1102.xml"/><Relationship Id="rId24" Type="http://schemas.openxmlformats.org/officeDocument/2006/relationships/image" Target="../media/image93.jpeg"/><Relationship Id="rId5" Type="http://schemas.openxmlformats.org/officeDocument/2006/relationships/tags" Target="../tags/tag1096.xml"/><Relationship Id="rId15" Type="http://schemas.openxmlformats.org/officeDocument/2006/relationships/tags" Target="../tags/tag1106.xml"/><Relationship Id="rId23" Type="http://schemas.openxmlformats.org/officeDocument/2006/relationships/image" Target="../media/image92.jpeg"/><Relationship Id="rId10" Type="http://schemas.openxmlformats.org/officeDocument/2006/relationships/tags" Target="../tags/tag1101.xml"/><Relationship Id="rId19" Type="http://schemas.openxmlformats.org/officeDocument/2006/relationships/tags" Target="../tags/tag1110.xml"/><Relationship Id="rId4" Type="http://schemas.openxmlformats.org/officeDocument/2006/relationships/tags" Target="../tags/tag1095.xml"/><Relationship Id="rId9" Type="http://schemas.openxmlformats.org/officeDocument/2006/relationships/tags" Target="../tags/tag1100.xml"/><Relationship Id="rId14" Type="http://schemas.openxmlformats.org/officeDocument/2006/relationships/tags" Target="../tags/tag1105.xml"/><Relationship Id="rId22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1120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115.xml"/><Relationship Id="rId7" Type="http://schemas.openxmlformats.org/officeDocument/2006/relationships/tags" Target="../tags/tag1119.xml"/><Relationship Id="rId12" Type="http://schemas.openxmlformats.org/officeDocument/2006/relationships/tags" Target="../tags/tag1124.xml"/><Relationship Id="rId2" Type="http://schemas.openxmlformats.org/officeDocument/2006/relationships/tags" Target="../tags/tag1114.xml"/><Relationship Id="rId1" Type="http://schemas.openxmlformats.org/officeDocument/2006/relationships/tags" Target="../tags/tag1113.xml"/><Relationship Id="rId6" Type="http://schemas.openxmlformats.org/officeDocument/2006/relationships/tags" Target="../tags/tag1118.xml"/><Relationship Id="rId11" Type="http://schemas.openxmlformats.org/officeDocument/2006/relationships/tags" Target="../tags/tag1123.xml"/><Relationship Id="rId5" Type="http://schemas.openxmlformats.org/officeDocument/2006/relationships/tags" Target="../tags/tag1117.xml"/><Relationship Id="rId15" Type="http://schemas.openxmlformats.org/officeDocument/2006/relationships/image" Target="../media/image94.png"/><Relationship Id="rId10" Type="http://schemas.openxmlformats.org/officeDocument/2006/relationships/tags" Target="../tags/tag1122.xml"/><Relationship Id="rId4" Type="http://schemas.openxmlformats.org/officeDocument/2006/relationships/tags" Target="../tags/tag1116.xml"/><Relationship Id="rId9" Type="http://schemas.openxmlformats.org/officeDocument/2006/relationships/tags" Target="../tags/tag1121.xml"/><Relationship Id="rId14" Type="http://schemas.openxmlformats.org/officeDocument/2006/relationships/image" Target="../media/image6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1132.xml"/><Relationship Id="rId13" Type="http://schemas.openxmlformats.org/officeDocument/2006/relationships/tags" Target="../tags/tag1137.xml"/><Relationship Id="rId18" Type="http://schemas.openxmlformats.org/officeDocument/2006/relationships/tags" Target="../tags/tag1142.xml"/><Relationship Id="rId26" Type="http://schemas.openxmlformats.org/officeDocument/2006/relationships/image" Target="../media/image95.jpeg"/><Relationship Id="rId3" Type="http://schemas.openxmlformats.org/officeDocument/2006/relationships/tags" Target="../tags/tag1127.xml"/><Relationship Id="rId21" Type="http://schemas.openxmlformats.org/officeDocument/2006/relationships/tags" Target="../tags/tag1145.xml"/><Relationship Id="rId7" Type="http://schemas.openxmlformats.org/officeDocument/2006/relationships/tags" Target="../tags/tag1131.xml"/><Relationship Id="rId12" Type="http://schemas.openxmlformats.org/officeDocument/2006/relationships/tags" Target="../tags/tag1136.xml"/><Relationship Id="rId17" Type="http://schemas.openxmlformats.org/officeDocument/2006/relationships/tags" Target="../tags/tag1141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126.xml"/><Relationship Id="rId16" Type="http://schemas.openxmlformats.org/officeDocument/2006/relationships/tags" Target="../tags/tag1140.xml"/><Relationship Id="rId20" Type="http://schemas.openxmlformats.org/officeDocument/2006/relationships/tags" Target="../tags/tag1144.xml"/><Relationship Id="rId1" Type="http://schemas.openxmlformats.org/officeDocument/2006/relationships/tags" Target="../tags/tag1125.xml"/><Relationship Id="rId6" Type="http://schemas.openxmlformats.org/officeDocument/2006/relationships/tags" Target="../tags/tag1130.xml"/><Relationship Id="rId11" Type="http://schemas.openxmlformats.org/officeDocument/2006/relationships/tags" Target="../tags/tag1135.xml"/><Relationship Id="rId24" Type="http://schemas.openxmlformats.org/officeDocument/2006/relationships/tags" Target="../tags/tag1148.xml"/><Relationship Id="rId5" Type="http://schemas.openxmlformats.org/officeDocument/2006/relationships/tags" Target="../tags/tag1129.xml"/><Relationship Id="rId15" Type="http://schemas.openxmlformats.org/officeDocument/2006/relationships/tags" Target="../tags/tag1139.xml"/><Relationship Id="rId23" Type="http://schemas.openxmlformats.org/officeDocument/2006/relationships/tags" Target="../tags/tag1147.xml"/><Relationship Id="rId10" Type="http://schemas.openxmlformats.org/officeDocument/2006/relationships/tags" Target="../tags/tag1134.xml"/><Relationship Id="rId19" Type="http://schemas.openxmlformats.org/officeDocument/2006/relationships/tags" Target="../tags/tag1143.xml"/><Relationship Id="rId4" Type="http://schemas.openxmlformats.org/officeDocument/2006/relationships/tags" Target="../tags/tag1128.xml"/><Relationship Id="rId9" Type="http://schemas.openxmlformats.org/officeDocument/2006/relationships/tags" Target="../tags/tag1133.xml"/><Relationship Id="rId14" Type="http://schemas.openxmlformats.org/officeDocument/2006/relationships/tags" Target="../tags/tag1138.xml"/><Relationship Id="rId22" Type="http://schemas.openxmlformats.org/officeDocument/2006/relationships/tags" Target="../tags/tag1146.xml"/><Relationship Id="rId27" Type="http://schemas.openxmlformats.org/officeDocument/2006/relationships/image" Target="../media/image96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1156.xml"/><Relationship Id="rId13" Type="http://schemas.openxmlformats.org/officeDocument/2006/relationships/tags" Target="../tags/tag1161.xml"/><Relationship Id="rId18" Type="http://schemas.openxmlformats.org/officeDocument/2006/relationships/tags" Target="../tags/tag1166.xml"/><Relationship Id="rId3" Type="http://schemas.openxmlformats.org/officeDocument/2006/relationships/tags" Target="../tags/tag1151.xml"/><Relationship Id="rId21" Type="http://schemas.openxmlformats.org/officeDocument/2006/relationships/tags" Target="../tags/tag1169.xml"/><Relationship Id="rId7" Type="http://schemas.openxmlformats.org/officeDocument/2006/relationships/tags" Target="../tags/tag1155.xml"/><Relationship Id="rId12" Type="http://schemas.openxmlformats.org/officeDocument/2006/relationships/tags" Target="../tags/tag1160.xml"/><Relationship Id="rId17" Type="http://schemas.openxmlformats.org/officeDocument/2006/relationships/tags" Target="../tags/tag1165.xml"/><Relationship Id="rId25" Type="http://schemas.openxmlformats.org/officeDocument/2006/relationships/image" Target="../media/image97.emf"/><Relationship Id="rId2" Type="http://schemas.openxmlformats.org/officeDocument/2006/relationships/tags" Target="../tags/tag1150.xml"/><Relationship Id="rId16" Type="http://schemas.openxmlformats.org/officeDocument/2006/relationships/tags" Target="../tags/tag1164.xml"/><Relationship Id="rId20" Type="http://schemas.openxmlformats.org/officeDocument/2006/relationships/tags" Target="../tags/tag1168.xml"/><Relationship Id="rId1" Type="http://schemas.openxmlformats.org/officeDocument/2006/relationships/tags" Target="../tags/tag1149.xml"/><Relationship Id="rId6" Type="http://schemas.openxmlformats.org/officeDocument/2006/relationships/tags" Target="../tags/tag1154.xml"/><Relationship Id="rId11" Type="http://schemas.openxmlformats.org/officeDocument/2006/relationships/tags" Target="../tags/tag1159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153.xml"/><Relationship Id="rId15" Type="http://schemas.openxmlformats.org/officeDocument/2006/relationships/tags" Target="../tags/tag1163.xml"/><Relationship Id="rId23" Type="http://schemas.openxmlformats.org/officeDocument/2006/relationships/tags" Target="../tags/tag1171.xml"/><Relationship Id="rId10" Type="http://schemas.openxmlformats.org/officeDocument/2006/relationships/tags" Target="../tags/tag1158.xml"/><Relationship Id="rId19" Type="http://schemas.openxmlformats.org/officeDocument/2006/relationships/tags" Target="../tags/tag1167.xml"/><Relationship Id="rId4" Type="http://schemas.openxmlformats.org/officeDocument/2006/relationships/tags" Target="../tags/tag1152.xml"/><Relationship Id="rId9" Type="http://schemas.openxmlformats.org/officeDocument/2006/relationships/tags" Target="../tags/tag1157.xml"/><Relationship Id="rId14" Type="http://schemas.openxmlformats.org/officeDocument/2006/relationships/tags" Target="../tags/tag1162.xml"/><Relationship Id="rId22" Type="http://schemas.openxmlformats.org/officeDocument/2006/relationships/tags" Target="../tags/tag117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1179.xml"/><Relationship Id="rId13" Type="http://schemas.openxmlformats.org/officeDocument/2006/relationships/image" Target="../media/image98.png"/><Relationship Id="rId3" Type="http://schemas.openxmlformats.org/officeDocument/2006/relationships/tags" Target="../tags/tag1174.xml"/><Relationship Id="rId7" Type="http://schemas.openxmlformats.org/officeDocument/2006/relationships/tags" Target="../tags/tag1178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173.xml"/><Relationship Id="rId1" Type="http://schemas.openxmlformats.org/officeDocument/2006/relationships/tags" Target="../tags/tag1172.xml"/><Relationship Id="rId6" Type="http://schemas.openxmlformats.org/officeDocument/2006/relationships/tags" Target="../tags/tag1177.xml"/><Relationship Id="rId11" Type="http://schemas.openxmlformats.org/officeDocument/2006/relationships/tags" Target="../tags/tag1182.xml"/><Relationship Id="rId5" Type="http://schemas.openxmlformats.org/officeDocument/2006/relationships/tags" Target="../tags/tag1176.xml"/><Relationship Id="rId10" Type="http://schemas.openxmlformats.org/officeDocument/2006/relationships/tags" Target="../tags/tag1181.xml"/><Relationship Id="rId4" Type="http://schemas.openxmlformats.org/officeDocument/2006/relationships/tags" Target="../tags/tag1175.xml"/><Relationship Id="rId9" Type="http://schemas.openxmlformats.org/officeDocument/2006/relationships/tags" Target="../tags/tag118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tags" Target="../tags/tag1190.xml"/><Relationship Id="rId3" Type="http://schemas.openxmlformats.org/officeDocument/2006/relationships/tags" Target="../tags/tag1185.xml"/><Relationship Id="rId7" Type="http://schemas.openxmlformats.org/officeDocument/2006/relationships/tags" Target="../tags/tag1189.xml"/><Relationship Id="rId2" Type="http://schemas.openxmlformats.org/officeDocument/2006/relationships/tags" Target="../tags/tag1184.xml"/><Relationship Id="rId1" Type="http://schemas.openxmlformats.org/officeDocument/2006/relationships/tags" Target="../tags/tag1183.xml"/><Relationship Id="rId6" Type="http://schemas.openxmlformats.org/officeDocument/2006/relationships/tags" Target="../tags/tag1188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187.xml"/><Relationship Id="rId10" Type="http://schemas.openxmlformats.org/officeDocument/2006/relationships/tags" Target="../tags/tag1192.xml"/><Relationship Id="rId4" Type="http://schemas.openxmlformats.org/officeDocument/2006/relationships/tags" Target="../tags/tag1186.xml"/><Relationship Id="rId9" Type="http://schemas.openxmlformats.org/officeDocument/2006/relationships/tags" Target="../tags/tag119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tags" Target="../tags/tag1200.xml"/><Relationship Id="rId13" Type="http://schemas.openxmlformats.org/officeDocument/2006/relationships/tags" Target="../tags/tag1205.xml"/><Relationship Id="rId18" Type="http://schemas.openxmlformats.org/officeDocument/2006/relationships/tags" Target="../tags/tag1210.xml"/><Relationship Id="rId26" Type="http://schemas.openxmlformats.org/officeDocument/2006/relationships/image" Target="../media/image99.png"/><Relationship Id="rId3" Type="http://schemas.openxmlformats.org/officeDocument/2006/relationships/tags" Target="../tags/tag1195.xml"/><Relationship Id="rId21" Type="http://schemas.openxmlformats.org/officeDocument/2006/relationships/tags" Target="../tags/tag1213.xml"/><Relationship Id="rId7" Type="http://schemas.openxmlformats.org/officeDocument/2006/relationships/tags" Target="../tags/tag1199.xml"/><Relationship Id="rId12" Type="http://schemas.openxmlformats.org/officeDocument/2006/relationships/tags" Target="../tags/tag1204.xml"/><Relationship Id="rId17" Type="http://schemas.openxmlformats.org/officeDocument/2006/relationships/tags" Target="../tags/tag1209.xml"/><Relationship Id="rId25" Type="http://schemas.openxmlformats.org/officeDocument/2006/relationships/image" Target="../media/image66.png"/><Relationship Id="rId2" Type="http://schemas.openxmlformats.org/officeDocument/2006/relationships/tags" Target="../tags/tag1194.xml"/><Relationship Id="rId16" Type="http://schemas.openxmlformats.org/officeDocument/2006/relationships/tags" Target="../tags/tag1208.xml"/><Relationship Id="rId20" Type="http://schemas.openxmlformats.org/officeDocument/2006/relationships/tags" Target="../tags/tag1212.xml"/><Relationship Id="rId1" Type="http://schemas.openxmlformats.org/officeDocument/2006/relationships/tags" Target="../tags/tag1193.xml"/><Relationship Id="rId6" Type="http://schemas.openxmlformats.org/officeDocument/2006/relationships/tags" Target="../tags/tag1198.xml"/><Relationship Id="rId11" Type="http://schemas.openxmlformats.org/officeDocument/2006/relationships/tags" Target="../tags/tag1203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197.xml"/><Relationship Id="rId15" Type="http://schemas.openxmlformats.org/officeDocument/2006/relationships/tags" Target="../tags/tag1207.xml"/><Relationship Id="rId23" Type="http://schemas.openxmlformats.org/officeDocument/2006/relationships/tags" Target="../tags/tag1215.xml"/><Relationship Id="rId10" Type="http://schemas.openxmlformats.org/officeDocument/2006/relationships/tags" Target="../tags/tag1202.xml"/><Relationship Id="rId19" Type="http://schemas.openxmlformats.org/officeDocument/2006/relationships/tags" Target="../tags/tag1211.xml"/><Relationship Id="rId4" Type="http://schemas.openxmlformats.org/officeDocument/2006/relationships/tags" Target="../tags/tag1196.xml"/><Relationship Id="rId9" Type="http://schemas.openxmlformats.org/officeDocument/2006/relationships/tags" Target="../tags/tag1201.xml"/><Relationship Id="rId14" Type="http://schemas.openxmlformats.org/officeDocument/2006/relationships/tags" Target="../tags/tag1206.xml"/><Relationship Id="rId22" Type="http://schemas.openxmlformats.org/officeDocument/2006/relationships/tags" Target="../tags/tag12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tags" Target="../tags/tag132.xml"/><Relationship Id="rId18" Type="http://schemas.openxmlformats.org/officeDocument/2006/relationships/tags" Target="../tags/tag137.xml"/><Relationship Id="rId26" Type="http://schemas.openxmlformats.org/officeDocument/2006/relationships/tags" Target="../tags/tag145.xml"/><Relationship Id="rId3" Type="http://schemas.openxmlformats.org/officeDocument/2006/relationships/tags" Target="../tags/tag122.xml"/><Relationship Id="rId21" Type="http://schemas.openxmlformats.org/officeDocument/2006/relationships/tags" Target="../tags/tag140.xml"/><Relationship Id="rId7" Type="http://schemas.openxmlformats.org/officeDocument/2006/relationships/tags" Target="../tags/tag126.xml"/><Relationship Id="rId12" Type="http://schemas.openxmlformats.org/officeDocument/2006/relationships/tags" Target="../tags/tag131.xml"/><Relationship Id="rId17" Type="http://schemas.openxmlformats.org/officeDocument/2006/relationships/tags" Target="../tags/tag136.xml"/><Relationship Id="rId25" Type="http://schemas.openxmlformats.org/officeDocument/2006/relationships/tags" Target="../tags/tag144.xml"/><Relationship Id="rId2" Type="http://schemas.openxmlformats.org/officeDocument/2006/relationships/tags" Target="../tags/tag121.xml"/><Relationship Id="rId16" Type="http://schemas.openxmlformats.org/officeDocument/2006/relationships/tags" Target="../tags/tag135.xml"/><Relationship Id="rId20" Type="http://schemas.openxmlformats.org/officeDocument/2006/relationships/tags" Target="../tags/tag139.xml"/><Relationship Id="rId29" Type="http://schemas.openxmlformats.org/officeDocument/2006/relationships/tags" Target="../tags/tag148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24" Type="http://schemas.openxmlformats.org/officeDocument/2006/relationships/tags" Target="../tags/tag143.xml"/><Relationship Id="rId32" Type="http://schemas.openxmlformats.org/officeDocument/2006/relationships/slideLayout" Target="../slideLayouts/slideLayout1.xml"/><Relationship Id="rId5" Type="http://schemas.openxmlformats.org/officeDocument/2006/relationships/tags" Target="../tags/tag124.xml"/><Relationship Id="rId15" Type="http://schemas.openxmlformats.org/officeDocument/2006/relationships/tags" Target="../tags/tag134.xml"/><Relationship Id="rId23" Type="http://schemas.openxmlformats.org/officeDocument/2006/relationships/tags" Target="../tags/tag142.xml"/><Relationship Id="rId28" Type="http://schemas.openxmlformats.org/officeDocument/2006/relationships/tags" Target="../tags/tag147.xml"/><Relationship Id="rId10" Type="http://schemas.openxmlformats.org/officeDocument/2006/relationships/tags" Target="../tags/tag129.xml"/><Relationship Id="rId19" Type="http://schemas.openxmlformats.org/officeDocument/2006/relationships/tags" Target="../tags/tag138.xml"/><Relationship Id="rId31" Type="http://schemas.openxmlformats.org/officeDocument/2006/relationships/tags" Target="../tags/tag150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tags" Target="../tags/tag133.xml"/><Relationship Id="rId22" Type="http://schemas.openxmlformats.org/officeDocument/2006/relationships/tags" Target="../tags/tag141.xml"/><Relationship Id="rId27" Type="http://schemas.openxmlformats.org/officeDocument/2006/relationships/tags" Target="../tags/tag146.xml"/><Relationship Id="rId30" Type="http://schemas.openxmlformats.org/officeDocument/2006/relationships/tags" Target="../tags/tag14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1223.xml"/><Relationship Id="rId13" Type="http://schemas.openxmlformats.org/officeDocument/2006/relationships/tags" Target="../tags/tag1228.xml"/><Relationship Id="rId3" Type="http://schemas.openxmlformats.org/officeDocument/2006/relationships/tags" Target="../tags/tag1218.xml"/><Relationship Id="rId7" Type="http://schemas.openxmlformats.org/officeDocument/2006/relationships/tags" Target="../tags/tag1222.xml"/><Relationship Id="rId12" Type="http://schemas.openxmlformats.org/officeDocument/2006/relationships/tags" Target="../tags/tag1227.xml"/><Relationship Id="rId2" Type="http://schemas.openxmlformats.org/officeDocument/2006/relationships/tags" Target="../tags/tag1217.xml"/><Relationship Id="rId1" Type="http://schemas.openxmlformats.org/officeDocument/2006/relationships/tags" Target="../tags/tag1216.xml"/><Relationship Id="rId6" Type="http://schemas.openxmlformats.org/officeDocument/2006/relationships/tags" Target="../tags/tag1221.xml"/><Relationship Id="rId11" Type="http://schemas.openxmlformats.org/officeDocument/2006/relationships/tags" Target="../tags/tag1226.xml"/><Relationship Id="rId5" Type="http://schemas.openxmlformats.org/officeDocument/2006/relationships/tags" Target="../tags/tag1220.xml"/><Relationship Id="rId15" Type="http://schemas.openxmlformats.org/officeDocument/2006/relationships/image" Target="../media/image100.png"/><Relationship Id="rId10" Type="http://schemas.openxmlformats.org/officeDocument/2006/relationships/tags" Target="../tags/tag1225.xml"/><Relationship Id="rId4" Type="http://schemas.openxmlformats.org/officeDocument/2006/relationships/tags" Target="../tags/tag1219.xml"/><Relationship Id="rId9" Type="http://schemas.openxmlformats.org/officeDocument/2006/relationships/tags" Target="../tags/tag1224.xml"/><Relationship Id="rId14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1236.xml"/><Relationship Id="rId13" Type="http://schemas.openxmlformats.org/officeDocument/2006/relationships/image" Target="../media/image101.png"/><Relationship Id="rId3" Type="http://schemas.openxmlformats.org/officeDocument/2006/relationships/tags" Target="../tags/tag1231.xml"/><Relationship Id="rId7" Type="http://schemas.openxmlformats.org/officeDocument/2006/relationships/tags" Target="../tags/tag1235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230.xml"/><Relationship Id="rId1" Type="http://schemas.openxmlformats.org/officeDocument/2006/relationships/tags" Target="../tags/tag1229.xml"/><Relationship Id="rId6" Type="http://schemas.openxmlformats.org/officeDocument/2006/relationships/tags" Target="../tags/tag1234.xml"/><Relationship Id="rId11" Type="http://schemas.openxmlformats.org/officeDocument/2006/relationships/tags" Target="../tags/tag1239.xml"/><Relationship Id="rId5" Type="http://schemas.openxmlformats.org/officeDocument/2006/relationships/tags" Target="../tags/tag1233.xml"/><Relationship Id="rId10" Type="http://schemas.openxmlformats.org/officeDocument/2006/relationships/tags" Target="../tags/tag1238.xml"/><Relationship Id="rId4" Type="http://schemas.openxmlformats.org/officeDocument/2006/relationships/tags" Target="../tags/tag1232.xml"/><Relationship Id="rId9" Type="http://schemas.openxmlformats.org/officeDocument/2006/relationships/tags" Target="../tags/tag1237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tags" Target="../tags/tag1247.xml"/><Relationship Id="rId13" Type="http://schemas.openxmlformats.org/officeDocument/2006/relationships/tags" Target="../tags/tag1252.xml"/><Relationship Id="rId18" Type="http://schemas.openxmlformats.org/officeDocument/2006/relationships/tags" Target="../tags/tag1257.xml"/><Relationship Id="rId26" Type="http://schemas.openxmlformats.org/officeDocument/2006/relationships/image" Target="../media/image102.jpeg"/><Relationship Id="rId3" Type="http://schemas.openxmlformats.org/officeDocument/2006/relationships/tags" Target="../tags/tag1242.xml"/><Relationship Id="rId21" Type="http://schemas.openxmlformats.org/officeDocument/2006/relationships/tags" Target="../tags/tag1260.xml"/><Relationship Id="rId7" Type="http://schemas.openxmlformats.org/officeDocument/2006/relationships/tags" Target="../tags/tag1246.xml"/><Relationship Id="rId12" Type="http://schemas.openxmlformats.org/officeDocument/2006/relationships/tags" Target="../tags/tag1251.xml"/><Relationship Id="rId17" Type="http://schemas.openxmlformats.org/officeDocument/2006/relationships/tags" Target="../tags/tag1256.xml"/><Relationship Id="rId25" Type="http://schemas.openxmlformats.org/officeDocument/2006/relationships/image" Target="../media/image66.png"/><Relationship Id="rId2" Type="http://schemas.openxmlformats.org/officeDocument/2006/relationships/tags" Target="../tags/tag1241.xml"/><Relationship Id="rId16" Type="http://schemas.openxmlformats.org/officeDocument/2006/relationships/tags" Target="../tags/tag1255.xml"/><Relationship Id="rId20" Type="http://schemas.openxmlformats.org/officeDocument/2006/relationships/tags" Target="../tags/tag1259.xml"/><Relationship Id="rId1" Type="http://schemas.openxmlformats.org/officeDocument/2006/relationships/tags" Target="../tags/tag1240.xml"/><Relationship Id="rId6" Type="http://schemas.openxmlformats.org/officeDocument/2006/relationships/tags" Target="../tags/tag1245.xml"/><Relationship Id="rId11" Type="http://schemas.openxmlformats.org/officeDocument/2006/relationships/tags" Target="../tags/tag1250.xml"/><Relationship Id="rId24" Type="http://schemas.openxmlformats.org/officeDocument/2006/relationships/slideLayout" Target="../slideLayouts/slideLayout1.xml"/><Relationship Id="rId5" Type="http://schemas.openxmlformats.org/officeDocument/2006/relationships/tags" Target="../tags/tag1244.xml"/><Relationship Id="rId15" Type="http://schemas.openxmlformats.org/officeDocument/2006/relationships/tags" Target="../tags/tag1254.xml"/><Relationship Id="rId23" Type="http://schemas.openxmlformats.org/officeDocument/2006/relationships/tags" Target="../tags/tag1262.xml"/><Relationship Id="rId10" Type="http://schemas.openxmlformats.org/officeDocument/2006/relationships/tags" Target="../tags/tag1249.xml"/><Relationship Id="rId19" Type="http://schemas.openxmlformats.org/officeDocument/2006/relationships/tags" Target="../tags/tag1258.xml"/><Relationship Id="rId4" Type="http://schemas.openxmlformats.org/officeDocument/2006/relationships/tags" Target="../tags/tag1243.xml"/><Relationship Id="rId9" Type="http://schemas.openxmlformats.org/officeDocument/2006/relationships/tags" Target="../tags/tag1248.xml"/><Relationship Id="rId14" Type="http://schemas.openxmlformats.org/officeDocument/2006/relationships/tags" Target="../tags/tag1253.xml"/><Relationship Id="rId22" Type="http://schemas.openxmlformats.org/officeDocument/2006/relationships/tags" Target="../tags/tag126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1270.xml"/><Relationship Id="rId13" Type="http://schemas.openxmlformats.org/officeDocument/2006/relationships/image" Target="../media/image103.png"/><Relationship Id="rId3" Type="http://schemas.openxmlformats.org/officeDocument/2006/relationships/tags" Target="../tags/tag1265.xml"/><Relationship Id="rId7" Type="http://schemas.openxmlformats.org/officeDocument/2006/relationships/tags" Target="../tags/tag126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264.xml"/><Relationship Id="rId1" Type="http://schemas.openxmlformats.org/officeDocument/2006/relationships/tags" Target="../tags/tag1263.xml"/><Relationship Id="rId6" Type="http://schemas.openxmlformats.org/officeDocument/2006/relationships/tags" Target="../tags/tag1268.xml"/><Relationship Id="rId11" Type="http://schemas.openxmlformats.org/officeDocument/2006/relationships/tags" Target="../tags/tag1273.xml"/><Relationship Id="rId5" Type="http://schemas.openxmlformats.org/officeDocument/2006/relationships/tags" Target="../tags/tag1267.xml"/><Relationship Id="rId10" Type="http://schemas.openxmlformats.org/officeDocument/2006/relationships/tags" Target="../tags/tag1272.xml"/><Relationship Id="rId4" Type="http://schemas.openxmlformats.org/officeDocument/2006/relationships/tags" Target="../tags/tag1266.xml"/><Relationship Id="rId9" Type="http://schemas.openxmlformats.org/officeDocument/2006/relationships/tags" Target="../tags/tag127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1281.xml"/><Relationship Id="rId13" Type="http://schemas.openxmlformats.org/officeDocument/2006/relationships/image" Target="../media/image104.png"/><Relationship Id="rId3" Type="http://schemas.openxmlformats.org/officeDocument/2006/relationships/tags" Target="../tags/tag1276.xml"/><Relationship Id="rId7" Type="http://schemas.openxmlformats.org/officeDocument/2006/relationships/tags" Target="../tags/tag1280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275.xml"/><Relationship Id="rId1" Type="http://schemas.openxmlformats.org/officeDocument/2006/relationships/tags" Target="../tags/tag1274.xml"/><Relationship Id="rId6" Type="http://schemas.openxmlformats.org/officeDocument/2006/relationships/tags" Target="../tags/tag1279.xml"/><Relationship Id="rId11" Type="http://schemas.openxmlformats.org/officeDocument/2006/relationships/tags" Target="../tags/tag1284.xml"/><Relationship Id="rId5" Type="http://schemas.openxmlformats.org/officeDocument/2006/relationships/tags" Target="../tags/tag1278.xml"/><Relationship Id="rId10" Type="http://schemas.openxmlformats.org/officeDocument/2006/relationships/tags" Target="../tags/tag1283.xml"/><Relationship Id="rId4" Type="http://schemas.openxmlformats.org/officeDocument/2006/relationships/tags" Target="../tags/tag1277.xml"/><Relationship Id="rId9" Type="http://schemas.openxmlformats.org/officeDocument/2006/relationships/tags" Target="../tags/tag128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1292.xml"/><Relationship Id="rId13" Type="http://schemas.openxmlformats.org/officeDocument/2006/relationships/tags" Target="../tags/tag1297.xml"/><Relationship Id="rId3" Type="http://schemas.openxmlformats.org/officeDocument/2006/relationships/tags" Target="../tags/tag1287.xml"/><Relationship Id="rId7" Type="http://schemas.openxmlformats.org/officeDocument/2006/relationships/tags" Target="../tags/tag1291.xml"/><Relationship Id="rId12" Type="http://schemas.openxmlformats.org/officeDocument/2006/relationships/tags" Target="../tags/tag1296.xml"/><Relationship Id="rId2" Type="http://schemas.openxmlformats.org/officeDocument/2006/relationships/tags" Target="../tags/tag1286.xml"/><Relationship Id="rId1" Type="http://schemas.openxmlformats.org/officeDocument/2006/relationships/tags" Target="../tags/tag1285.xml"/><Relationship Id="rId6" Type="http://schemas.openxmlformats.org/officeDocument/2006/relationships/tags" Target="../tags/tag1290.xml"/><Relationship Id="rId11" Type="http://schemas.openxmlformats.org/officeDocument/2006/relationships/tags" Target="../tags/tag1295.xml"/><Relationship Id="rId5" Type="http://schemas.openxmlformats.org/officeDocument/2006/relationships/tags" Target="../tags/tag1289.xml"/><Relationship Id="rId15" Type="http://schemas.openxmlformats.org/officeDocument/2006/relationships/image" Target="../media/image105.png"/><Relationship Id="rId10" Type="http://schemas.openxmlformats.org/officeDocument/2006/relationships/tags" Target="../tags/tag1294.xml"/><Relationship Id="rId4" Type="http://schemas.openxmlformats.org/officeDocument/2006/relationships/tags" Target="../tags/tag1288.xml"/><Relationship Id="rId9" Type="http://schemas.openxmlformats.org/officeDocument/2006/relationships/tags" Target="../tags/tag1293.xml"/><Relationship Id="rId14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tags" Target="../tags/tag1305.xml"/><Relationship Id="rId13" Type="http://schemas.openxmlformats.org/officeDocument/2006/relationships/tags" Target="../tags/tag1310.xml"/><Relationship Id="rId3" Type="http://schemas.openxmlformats.org/officeDocument/2006/relationships/tags" Target="../tags/tag1300.xml"/><Relationship Id="rId7" Type="http://schemas.openxmlformats.org/officeDocument/2006/relationships/tags" Target="../tags/tag1304.xml"/><Relationship Id="rId12" Type="http://schemas.openxmlformats.org/officeDocument/2006/relationships/tags" Target="../tags/tag1309.xml"/><Relationship Id="rId2" Type="http://schemas.openxmlformats.org/officeDocument/2006/relationships/tags" Target="../tags/tag1299.xml"/><Relationship Id="rId1" Type="http://schemas.openxmlformats.org/officeDocument/2006/relationships/tags" Target="../tags/tag1298.xml"/><Relationship Id="rId6" Type="http://schemas.openxmlformats.org/officeDocument/2006/relationships/tags" Target="../tags/tag1303.xml"/><Relationship Id="rId11" Type="http://schemas.openxmlformats.org/officeDocument/2006/relationships/tags" Target="../tags/tag1308.xml"/><Relationship Id="rId5" Type="http://schemas.openxmlformats.org/officeDocument/2006/relationships/tags" Target="../tags/tag1302.xml"/><Relationship Id="rId15" Type="http://schemas.openxmlformats.org/officeDocument/2006/relationships/image" Target="../media/image106.png"/><Relationship Id="rId10" Type="http://schemas.openxmlformats.org/officeDocument/2006/relationships/tags" Target="../tags/tag1307.xml"/><Relationship Id="rId4" Type="http://schemas.openxmlformats.org/officeDocument/2006/relationships/tags" Target="../tags/tag1301.xml"/><Relationship Id="rId9" Type="http://schemas.openxmlformats.org/officeDocument/2006/relationships/tags" Target="../tags/tag1306.xml"/><Relationship Id="rId14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1318.xml"/><Relationship Id="rId13" Type="http://schemas.openxmlformats.org/officeDocument/2006/relationships/tags" Target="../tags/tag1323.xml"/><Relationship Id="rId18" Type="http://schemas.openxmlformats.org/officeDocument/2006/relationships/tags" Target="../tags/tag1328.xml"/><Relationship Id="rId26" Type="http://schemas.openxmlformats.org/officeDocument/2006/relationships/image" Target="../media/image66.png"/><Relationship Id="rId3" Type="http://schemas.openxmlformats.org/officeDocument/2006/relationships/tags" Target="../tags/tag1313.xml"/><Relationship Id="rId21" Type="http://schemas.openxmlformats.org/officeDocument/2006/relationships/tags" Target="../tags/tag1331.xml"/><Relationship Id="rId7" Type="http://schemas.openxmlformats.org/officeDocument/2006/relationships/tags" Target="../tags/tag1317.xml"/><Relationship Id="rId12" Type="http://schemas.openxmlformats.org/officeDocument/2006/relationships/tags" Target="../tags/tag1322.xml"/><Relationship Id="rId17" Type="http://schemas.openxmlformats.org/officeDocument/2006/relationships/tags" Target="../tags/tag1327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312.xml"/><Relationship Id="rId16" Type="http://schemas.openxmlformats.org/officeDocument/2006/relationships/tags" Target="../tags/tag1326.xml"/><Relationship Id="rId20" Type="http://schemas.openxmlformats.org/officeDocument/2006/relationships/tags" Target="../tags/tag1330.xml"/><Relationship Id="rId1" Type="http://schemas.openxmlformats.org/officeDocument/2006/relationships/tags" Target="../tags/tag1311.xml"/><Relationship Id="rId6" Type="http://schemas.openxmlformats.org/officeDocument/2006/relationships/tags" Target="../tags/tag1316.xml"/><Relationship Id="rId11" Type="http://schemas.openxmlformats.org/officeDocument/2006/relationships/tags" Target="../tags/tag1321.xml"/><Relationship Id="rId24" Type="http://schemas.openxmlformats.org/officeDocument/2006/relationships/tags" Target="../tags/tag1334.xml"/><Relationship Id="rId5" Type="http://schemas.openxmlformats.org/officeDocument/2006/relationships/tags" Target="../tags/tag1315.xml"/><Relationship Id="rId15" Type="http://schemas.openxmlformats.org/officeDocument/2006/relationships/tags" Target="../tags/tag1325.xml"/><Relationship Id="rId23" Type="http://schemas.openxmlformats.org/officeDocument/2006/relationships/tags" Target="../tags/tag1333.xml"/><Relationship Id="rId10" Type="http://schemas.openxmlformats.org/officeDocument/2006/relationships/tags" Target="../tags/tag1320.xml"/><Relationship Id="rId19" Type="http://schemas.openxmlformats.org/officeDocument/2006/relationships/tags" Target="../tags/tag1329.xml"/><Relationship Id="rId4" Type="http://schemas.openxmlformats.org/officeDocument/2006/relationships/tags" Target="../tags/tag1314.xml"/><Relationship Id="rId9" Type="http://schemas.openxmlformats.org/officeDocument/2006/relationships/tags" Target="../tags/tag1319.xml"/><Relationship Id="rId14" Type="http://schemas.openxmlformats.org/officeDocument/2006/relationships/tags" Target="../tags/tag1324.xml"/><Relationship Id="rId22" Type="http://schemas.openxmlformats.org/officeDocument/2006/relationships/tags" Target="../tags/tag1332.xml"/><Relationship Id="rId27" Type="http://schemas.openxmlformats.org/officeDocument/2006/relationships/image" Target="../media/image107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tags" Target="../tags/tag1342.xml"/><Relationship Id="rId3" Type="http://schemas.openxmlformats.org/officeDocument/2006/relationships/tags" Target="../tags/tag1337.xml"/><Relationship Id="rId7" Type="http://schemas.openxmlformats.org/officeDocument/2006/relationships/tags" Target="../tags/tag1341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336.xml"/><Relationship Id="rId1" Type="http://schemas.openxmlformats.org/officeDocument/2006/relationships/tags" Target="../tags/tag1335.xml"/><Relationship Id="rId6" Type="http://schemas.openxmlformats.org/officeDocument/2006/relationships/tags" Target="../tags/tag1340.xml"/><Relationship Id="rId11" Type="http://schemas.openxmlformats.org/officeDocument/2006/relationships/tags" Target="../tags/tag1345.xml"/><Relationship Id="rId5" Type="http://schemas.openxmlformats.org/officeDocument/2006/relationships/tags" Target="../tags/tag1339.xml"/><Relationship Id="rId10" Type="http://schemas.openxmlformats.org/officeDocument/2006/relationships/tags" Target="../tags/tag1344.xml"/><Relationship Id="rId4" Type="http://schemas.openxmlformats.org/officeDocument/2006/relationships/tags" Target="../tags/tag1338.xml"/><Relationship Id="rId9" Type="http://schemas.openxmlformats.org/officeDocument/2006/relationships/tags" Target="../tags/tag1343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tags" Target="../tags/tag1353.xml"/><Relationship Id="rId13" Type="http://schemas.openxmlformats.org/officeDocument/2006/relationships/tags" Target="../tags/tag1358.xml"/><Relationship Id="rId18" Type="http://schemas.openxmlformats.org/officeDocument/2006/relationships/tags" Target="../tags/tag1363.xml"/><Relationship Id="rId3" Type="http://schemas.openxmlformats.org/officeDocument/2006/relationships/tags" Target="../tags/tag1348.xml"/><Relationship Id="rId21" Type="http://schemas.openxmlformats.org/officeDocument/2006/relationships/image" Target="../media/image108.jpeg"/><Relationship Id="rId7" Type="http://schemas.openxmlformats.org/officeDocument/2006/relationships/tags" Target="../tags/tag1352.xml"/><Relationship Id="rId12" Type="http://schemas.openxmlformats.org/officeDocument/2006/relationships/tags" Target="../tags/tag1357.xml"/><Relationship Id="rId17" Type="http://schemas.openxmlformats.org/officeDocument/2006/relationships/tags" Target="../tags/tag1362.xml"/><Relationship Id="rId2" Type="http://schemas.openxmlformats.org/officeDocument/2006/relationships/tags" Target="../tags/tag1347.xml"/><Relationship Id="rId16" Type="http://schemas.openxmlformats.org/officeDocument/2006/relationships/tags" Target="../tags/tag1361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346.xml"/><Relationship Id="rId6" Type="http://schemas.openxmlformats.org/officeDocument/2006/relationships/tags" Target="../tags/tag1351.xml"/><Relationship Id="rId11" Type="http://schemas.openxmlformats.org/officeDocument/2006/relationships/tags" Target="../tags/tag1356.xml"/><Relationship Id="rId5" Type="http://schemas.openxmlformats.org/officeDocument/2006/relationships/tags" Target="../tags/tag1350.xml"/><Relationship Id="rId15" Type="http://schemas.openxmlformats.org/officeDocument/2006/relationships/tags" Target="../tags/tag1360.xml"/><Relationship Id="rId10" Type="http://schemas.openxmlformats.org/officeDocument/2006/relationships/tags" Target="../tags/tag1355.xml"/><Relationship Id="rId19" Type="http://schemas.openxmlformats.org/officeDocument/2006/relationships/tags" Target="../tags/tag1364.xml"/><Relationship Id="rId4" Type="http://schemas.openxmlformats.org/officeDocument/2006/relationships/tags" Target="../tags/tag1349.xml"/><Relationship Id="rId9" Type="http://schemas.openxmlformats.org/officeDocument/2006/relationships/tags" Target="../tags/tag1354.xml"/><Relationship Id="rId14" Type="http://schemas.openxmlformats.org/officeDocument/2006/relationships/tags" Target="../tags/tag1359.xml"/><Relationship Id="rId22" Type="http://schemas.openxmlformats.org/officeDocument/2006/relationships/image" Target="../media/image10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13" Type="http://schemas.openxmlformats.org/officeDocument/2006/relationships/image" Target="../media/image5.png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tags" Target="../tags/tag161.xml"/><Relationship Id="rId5" Type="http://schemas.openxmlformats.org/officeDocument/2006/relationships/tags" Target="../tags/tag155.xml"/><Relationship Id="rId10" Type="http://schemas.openxmlformats.org/officeDocument/2006/relationships/tags" Target="../tags/tag160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1372.xml"/><Relationship Id="rId13" Type="http://schemas.openxmlformats.org/officeDocument/2006/relationships/tags" Target="../tags/tag1377.xml"/><Relationship Id="rId18" Type="http://schemas.openxmlformats.org/officeDocument/2006/relationships/image" Target="../media/image110.jpeg"/><Relationship Id="rId3" Type="http://schemas.openxmlformats.org/officeDocument/2006/relationships/tags" Target="../tags/tag1367.xml"/><Relationship Id="rId7" Type="http://schemas.openxmlformats.org/officeDocument/2006/relationships/tags" Target="../tags/tag1371.xml"/><Relationship Id="rId12" Type="http://schemas.openxmlformats.org/officeDocument/2006/relationships/tags" Target="../tags/tag1376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366.xml"/><Relationship Id="rId16" Type="http://schemas.openxmlformats.org/officeDocument/2006/relationships/tags" Target="../tags/tag1380.xml"/><Relationship Id="rId1" Type="http://schemas.openxmlformats.org/officeDocument/2006/relationships/tags" Target="../tags/tag1365.xml"/><Relationship Id="rId6" Type="http://schemas.openxmlformats.org/officeDocument/2006/relationships/tags" Target="../tags/tag1370.xml"/><Relationship Id="rId11" Type="http://schemas.openxmlformats.org/officeDocument/2006/relationships/tags" Target="../tags/tag1375.xml"/><Relationship Id="rId5" Type="http://schemas.openxmlformats.org/officeDocument/2006/relationships/tags" Target="../tags/tag1369.xml"/><Relationship Id="rId15" Type="http://schemas.openxmlformats.org/officeDocument/2006/relationships/tags" Target="../tags/tag1379.xml"/><Relationship Id="rId10" Type="http://schemas.openxmlformats.org/officeDocument/2006/relationships/tags" Target="../tags/tag1374.xml"/><Relationship Id="rId19" Type="http://schemas.openxmlformats.org/officeDocument/2006/relationships/image" Target="../media/image111.jpeg"/><Relationship Id="rId4" Type="http://schemas.openxmlformats.org/officeDocument/2006/relationships/tags" Target="../tags/tag1368.xml"/><Relationship Id="rId9" Type="http://schemas.openxmlformats.org/officeDocument/2006/relationships/tags" Target="../tags/tag1373.xml"/><Relationship Id="rId14" Type="http://schemas.openxmlformats.org/officeDocument/2006/relationships/tags" Target="../tags/tag1378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tags" Target="../tags/tag1388.xml"/><Relationship Id="rId13" Type="http://schemas.openxmlformats.org/officeDocument/2006/relationships/tags" Target="../tags/tag1393.xml"/><Relationship Id="rId18" Type="http://schemas.openxmlformats.org/officeDocument/2006/relationships/image" Target="../media/image112.jpeg"/><Relationship Id="rId3" Type="http://schemas.openxmlformats.org/officeDocument/2006/relationships/tags" Target="../tags/tag1383.xml"/><Relationship Id="rId7" Type="http://schemas.openxmlformats.org/officeDocument/2006/relationships/tags" Target="../tags/tag1387.xml"/><Relationship Id="rId12" Type="http://schemas.openxmlformats.org/officeDocument/2006/relationships/tags" Target="../tags/tag139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382.xml"/><Relationship Id="rId16" Type="http://schemas.openxmlformats.org/officeDocument/2006/relationships/tags" Target="../tags/tag1396.xml"/><Relationship Id="rId1" Type="http://schemas.openxmlformats.org/officeDocument/2006/relationships/tags" Target="../tags/tag1381.xml"/><Relationship Id="rId6" Type="http://schemas.openxmlformats.org/officeDocument/2006/relationships/tags" Target="../tags/tag1386.xml"/><Relationship Id="rId11" Type="http://schemas.openxmlformats.org/officeDocument/2006/relationships/tags" Target="../tags/tag1391.xml"/><Relationship Id="rId5" Type="http://schemas.openxmlformats.org/officeDocument/2006/relationships/tags" Target="../tags/tag1385.xml"/><Relationship Id="rId15" Type="http://schemas.openxmlformats.org/officeDocument/2006/relationships/tags" Target="../tags/tag1395.xml"/><Relationship Id="rId10" Type="http://schemas.openxmlformats.org/officeDocument/2006/relationships/tags" Target="../tags/tag1390.xml"/><Relationship Id="rId19" Type="http://schemas.openxmlformats.org/officeDocument/2006/relationships/image" Target="../media/image113.jpeg"/><Relationship Id="rId4" Type="http://schemas.openxmlformats.org/officeDocument/2006/relationships/tags" Target="../tags/tag1384.xml"/><Relationship Id="rId9" Type="http://schemas.openxmlformats.org/officeDocument/2006/relationships/tags" Target="../tags/tag1389.xml"/><Relationship Id="rId14" Type="http://schemas.openxmlformats.org/officeDocument/2006/relationships/tags" Target="../tags/tag1394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tags" Target="../tags/tag1404.xml"/><Relationship Id="rId13" Type="http://schemas.openxmlformats.org/officeDocument/2006/relationships/tags" Target="../tags/tag1409.xml"/><Relationship Id="rId18" Type="http://schemas.openxmlformats.org/officeDocument/2006/relationships/image" Target="../media/image114.jpeg"/><Relationship Id="rId3" Type="http://schemas.openxmlformats.org/officeDocument/2006/relationships/tags" Target="../tags/tag1399.xml"/><Relationship Id="rId7" Type="http://schemas.openxmlformats.org/officeDocument/2006/relationships/tags" Target="../tags/tag1403.xml"/><Relationship Id="rId12" Type="http://schemas.openxmlformats.org/officeDocument/2006/relationships/tags" Target="../tags/tag1408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398.xml"/><Relationship Id="rId16" Type="http://schemas.openxmlformats.org/officeDocument/2006/relationships/tags" Target="../tags/tag1412.xml"/><Relationship Id="rId1" Type="http://schemas.openxmlformats.org/officeDocument/2006/relationships/tags" Target="../tags/tag1397.xml"/><Relationship Id="rId6" Type="http://schemas.openxmlformats.org/officeDocument/2006/relationships/tags" Target="../tags/tag1402.xml"/><Relationship Id="rId11" Type="http://schemas.openxmlformats.org/officeDocument/2006/relationships/tags" Target="../tags/tag1407.xml"/><Relationship Id="rId5" Type="http://schemas.openxmlformats.org/officeDocument/2006/relationships/tags" Target="../tags/tag1401.xml"/><Relationship Id="rId15" Type="http://schemas.openxmlformats.org/officeDocument/2006/relationships/tags" Target="../tags/tag1411.xml"/><Relationship Id="rId10" Type="http://schemas.openxmlformats.org/officeDocument/2006/relationships/tags" Target="../tags/tag1406.xml"/><Relationship Id="rId19" Type="http://schemas.openxmlformats.org/officeDocument/2006/relationships/image" Target="../media/image115.jpeg"/><Relationship Id="rId4" Type="http://schemas.openxmlformats.org/officeDocument/2006/relationships/tags" Target="../tags/tag1400.xml"/><Relationship Id="rId9" Type="http://schemas.openxmlformats.org/officeDocument/2006/relationships/tags" Target="../tags/tag1405.xml"/><Relationship Id="rId14" Type="http://schemas.openxmlformats.org/officeDocument/2006/relationships/tags" Target="../tags/tag1410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tags" Target="../tags/tag1420.xml"/><Relationship Id="rId13" Type="http://schemas.openxmlformats.org/officeDocument/2006/relationships/tags" Target="../tags/tag1425.xml"/><Relationship Id="rId18" Type="http://schemas.openxmlformats.org/officeDocument/2006/relationships/image" Target="../media/image116.jpeg"/><Relationship Id="rId3" Type="http://schemas.openxmlformats.org/officeDocument/2006/relationships/tags" Target="../tags/tag1415.xml"/><Relationship Id="rId7" Type="http://schemas.openxmlformats.org/officeDocument/2006/relationships/tags" Target="../tags/tag1419.xml"/><Relationship Id="rId12" Type="http://schemas.openxmlformats.org/officeDocument/2006/relationships/tags" Target="../tags/tag1424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414.xml"/><Relationship Id="rId16" Type="http://schemas.openxmlformats.org/officeDocument/2006/relationships/tags" Target="../tags/tag1428.xml"/><Relationship Id="rId1" Type="http://schemas.openxmlformats.org/officeDocument/2006/relationships/tags" Target="../tags/tag1413.xml"/><Relationship Id="rId6" Type="http://schemas.openxmlformats.org/officeDocument/2006/relationships/tags" Target="../tags/tag1418.xml"/><Relationship Id="rId11" Type="http://schemas.openxmlformats.org/officeDocument/2006/relationships/tags" Target="../tags/tag1423.xml"/><Relationship Id="rId5" Type="http://schemas.openxmlformats.org/officeDocument/2006/relationships/tags" Target="../tags/tag1417.xml"/><Relationship Id="rId15" Type="http://schemas.openxmlformats.org/officeDocument/2006/relationships/tags" Target="../tags/tag1427.xml"/><Relationship Id="rId10" Type="http://schemas.openxmlformats.org/officeDocument/2006/relationships/tags" Target="../tags/tag1422.xml"/><Relationship Id="rId19" Type="http://schemas.openxmlformats.org/officeDocument/2006/relationships/image" Target="../media/image117.jpeg"/><Relationship Id="rId4" Type="http://schemas.openxmlformats.org/officeDocument/2006/relationships/tags" Target="../tags/tag1416.xml"/><Relationship Id="rId9" Type="http://schemas.openxmlformats.org/officeDocument/2006/relationships/tags" Target="../tags/tag1421.xml"/><Relationship Id="rId14" Type="http://schemas.openxmlformats.org/officeDocument/2006/relationships/tags" Target="../tags/tag1426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tags" Target="../tags/tag1436.xml"/><Relationship Id="rId13" Type="http://schemas.openxmlformats.org/officeDocument/2006/relationships/tags" Target="../tags/tag1441.xml"/><Relationship Id="rId18" Type="http://schemas.openxmlformats.org/officeDocument/2006/relationships/image" Target="../media/image119.jpeg"/><Relationship Id="rId3" Type="http://schemas.openxmlformats.org/officeDocument/2006/relationships/tags" Target="../tags/tag1431.xml"/><Relationship Id="rId7" Type="http://schemas.openxmlformats.org/officeDocument/2006/relationships/tags" Target="../tags/tag1435.xml"/><Relationship Id="rId12" Type="http://schemas.openxmlformats.org/officeDocument/2006/relationships/tags" Target="../tags/tag1440.xml"/><Relationship Id="rId17" Type="http://schemas.openxmlformats.org/officeDocument/2006/relationships/image" Target="../media/image118.jpeg"/><Relationship Id="rId2" Type="http://schemas.openxmlformats.org/officeDocument/2006/relationships/tags" Target="../tags/tag1430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29.xml"/><Relationship Id="rId6" Type="http://schemas.openxmlformats.org/officeDocument/2006/relationships/tags" Target="../tags/tag1434.xml"/><Relationship Id="rId11" Type="http://schemas.openxmlformats.org/officeDocument/2006/relationships/tags" Target="../tags/tag1439.xml"/><Relationship Id="rId5" Type="http://schemas.openxmlformats.org/officeDocument/2006/relationships/tags" Target="../tags/tag1433.xml"/><Relationship Id="rId15" Type="http://schemas.openxmlformats.org/officeDocument/2006/relationships/tags" Target="../tags/tag1443.xml"/><Relationship Id="rId10" Type="http://schemas.openxmlformats.org/officeDocument/2006/relationships/tags" Target="../tags/tag1438.xml"/><Relationship Id="rId4" Type="http://schemas.openxmlformats.org/officeDocument/2006/relationships/tags" Target="../tags/tag1432.xml"/><Relationship Id="rId9" Type="http://schemas.openxmlformats.org/officeDocument/2006/relationships/tags" Target="../tags/tag1437.xml"/><Relationship Id="rId14" Type="http://schemas.openxmlformats.org/officeDocument/2006/relationships/tags" Target="../tags/tag144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1451.xml"/><Relationship Id="rId13" Type="http://schemas.openxmlformats.org/officeDocument/2006/relationships/tags" Target="../tags/tag1456.xml"/><Relationship Id="rId18" Type="http://schemas.openxmlformats.org/officeDocument/2006/relationships/image" Target="../media/image121.jpeg"/><Relationship Id="rId3" Type="http://schemas.openxmlformats.org/officeDocument/2006/relationships/tags" Target="../tags/tag1446.xml"/><Relationship Id="rId7" Type="http://schemas.openxmlformats.org/officeDocument/2006/relationships/tags" Target="../tags/tag1450.xml"/><Relationship Id="rId12" Type="http://schemas.openxmlformats.org/officeDocument/2006/relationships/tags" Target="../tags/tag1455.xml"/><Relationship Id="rId17" Type="http://schemas.openxmlformats.org/officeDocument/2006/relationships/image" Target="../media/image120.jpeg"/><Relationship Id="rId2" Type="http://schemas.openxmlformats.org/officeDocument/2006/relationships/tags" Target="../tags/tag1445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44.xml"/><Relationship Id="rId6" Type="http://schemas.openxmlformats.org/officeDocument/2006/relationships/tags" Target="../tags/tag1449.xml"/><Relationship Id="rId11" Type="http://schemas.openxmlformats.org/officeDocument/2006/relationships/tags" Target="../tags/tag1454.xml"/><Relationship Id="rId5" Type="http://schemas.openxmlformats.org/officeDocument/2006/relationships/tags" Target="../tags/tag1448.xml"/><Relationship Id="rId15" Type="http://schemas.openxmlformats.org/officeDocument/2006/relationships/tags" Target="../tags/tag1458.xml"/><Relationship Id="rId10" Type="http://schemas.openxmlformats.org/officeDocument/2006/relationships/tags" Target="../tags/tag1453.xml"/><Relationship Id="rId4" Type="http://schemas.openxmlformats.org/officeDocument/2006/relationships/tags" Target="../tags/tag1447.xml"/><Relationship Id="rId9" Type="http://schemas.openxmlformats.org/officeDocument/2006/relationships/tags" Target="../tags/tag1452.xml"/><Relationship Id="rId14" Type="http://schemas.openxmlformats.org/officeDocument/2006/relationships/tags" Target="../tags/tag145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1466.xml"/><Relationship Id="rId13" Type="http://schemas.openxmlformats.org/officeDocument/2006/relationships/tags" Target="../tags/tag1471.xml"/><Relationship Id="rId18" Type="http://schemas.openxmlformats.org/officeDocument/2006/relationships/image" Target="../media/image122.jpeg"/><Relationship Id="rId3" Type="http://schemas.openxmlformats.org/officeDocument/2006/relationships/tags" Target="../tags/tag1461.xml"/><Relationship Id="rId7" Type="http://schemas.openxmlformats.org/officeDocument/2006/relationships/tags" Target="../tags/tag1465.xml"/><Relationship Id="rId12" Type="http://schemas.openxmlformats.org/officeDocument/2006/relationships/tags" Target="../tags/tag147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460.xml"/><Relationship Id="rId16" Type="http://schemas.openxmlformats.org/officeDocument/2006/relationships/tags" Target="../tags/tag1474.xml"/><Relationship Id="rId1" Type="http://schemas.openxmlformats.org/officeDocument/2006/relationships/tags" Target="../tags/tag1459.xml"/><Relationship Id="rId6" Type="http://schemas.openxmlformats.org/officeDocument/2006/relationships/tags" Target="../tags/tag1464.xml"/><Relationship Id="rId11" Type="http://schemas.openxmlformats.org/officeDocument/2006/relationships/tags" Target="../tags/tag1469.xml"/><Relationship Id="rId5" Type="http://schemas.openxmlformats.org/officeDocument/2006/relationships/tags" Target="../tags/tag1463.xml"/><Relationship Id="rId15" Type="http://schemas.openxmlformats.org/officeDocument/2006/relationships/tags" Target="../tags/tag1473.xml"/><Relationship Id="rId10" Type="http://schemas.openxmlformats.org/officeDocument/2006/relationships/tags" Target="../tags/tag1468.xml"/><Relationship Id="rId19" Type="http://schemas.openxmlformats.org/officeDocument/2006/relationships/image" Target="../media/image123.jpeg"/><Relationship Id="rId4" Type="http://schemas.openxmlformats.org/officeDocument/2006/relationships/tags" Target="../tags/tag1462.xml"/><Relationship Id="rId9" Type="http://schemas.openxmlformats.org/officeDocument/2006/relationships/tags" Target="../tags/tag1467.xml"/><Relationship Id="rId14" Type="http://schemas.openxmlformats.org/officeDocument/2006/relationships/tags" Target="../tags/tag147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1482.xml"/><Relationship Id="rId13" Type="http://schemas.openxmlformats.org/officeDocument/2006/relationships/tags" Target="../tags/tag1487.xml"/><Relationship Id="rId18" Type="http://schemas.openxmlformats.org/officeDocument/2006/relationships/image" Target="../media/image124.jpeg"/><Relationship Id="rId3" Type="http://schemas.openxmlformats.org/officeDocument/2006/relationships/tags" Target="../tags/tag1477.xml"/><Relationship Id="rId7" Type="http://schemas.openxmlformats.org/officeDocument/2006/relationships/tags" Target="../tags/tag1481.xml"/><Relationship Id="rId12" Type="http://schemas.openxmlformats.org/officeDocument/2006/relationships/tags" Target="../tags/tag1486.xml"/><Relationship Id="rId17" Type="http://schemas.openxmlformats.org/officeDocument/2006/relationships/image" Target="../media/image120.jpeg"/><Relationship Id="rId2" Type="http://schemas.openxmlformats.org/officeDocument/2006/relationships/tags" Target="../tags/tag1476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75.xml"/><Relationship Id="rId6" Type="http://schemas.openxmlformats.org/officeDocument/2006/relationships/tags" Target="../tags/tag1480.xml"/><Relationship Id="rId11" Type="http://schemas.openxmlformats.org/officeDocument/2006/relationships/tags" Target="../tags/tag1485.xml"/><Relationship Id="rId5" Type="http://schemas.openxmlformats.org/officeDocument/2006/relationships/tags" Target="../tags/tag1479.xml"/><Relationship Id="rId15" Type="http://schemas.openxmlformats.org/officeDocument/2006/relationships/tags" Target="../tags/tag1489.xml"/><Relationship Id="rId10" Type="http://schemas.openxmlformats.org/officeDocument/2006/relationships/tags" Target="../tags/tag1484.xml"/><Relationship Id="rId4" Type="http://schemas.openxmlformats.org/officeDocument/2006/relationships/tags" Target="../tags/tag1478.xml"/><Relationship Id="rId9" Type="http://schemas.openxmlformats.org/officeDocument/2006/relationships/tags" Target="../tags/tag1483.xml"/><Relationship Id="rId14" Type="http://schemas.openxmlformats.org/officeDocument/2006/relationships/tags" Target="../tags/tag1488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tags" Target="../tags/tag1497.xml"/><Relationship Id="rId13" Type="http://schemas.openxmlformats.org/officeDocument/2006/relationships/tags" Target="../tags/tag1502.xml"/><Relationship Id="rId18" Type="http://schemas.openxmlformats.org/officeDocument/2006/relationships/image" Target="../media/image125.jpeg"/><Relationship Id="rId3" Type="http://schemas.openxmlformats.org/officeDocument/2006/relationships/tags" Target="../tags/tag1492.xml"/><Relationship Id="rId7" Type="http://schemas.openxmlformats.org/officeDocument/2006/relationships/tags" Target="../tags/tag1496.xml"/><Relationship Id="rId12" Type="http://schemas.openxmlformats.org/officeDocument/2006/relationships/tags" Target="../tags/tag1501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491.xml"/><Relationship Id="rId16" Type="http://schemas.openxmlformats.org/officeDocument/2006/relationships/tags" Target="../tags/tag1505.xml"/><Relationship Id="rId1" Type="http://schemas.openxmlformats.org/officeDocument/2006/relationships/tags" Target="../tags/tag1490.xml"/><Relationship Id="rId6" Type="http://schemas.openxmlformats.org/officeDocument/2006/relationships/tags" Target="../tags/tag1495.xml"/><Relationship Id="rId11" Type="http://schemas.openxmlformats.org/officeDocument/2006/relationships/tags" Target="../tags/tag1500.xml"/><Relationship Id="rId5" Type="http://schemas.openxmlformats.org/officeDocument/2006/relationships/tags" Target="../tags/tag1494.xml"/><Relationship Id="rId15" Type="http://schemas.openxmlformats.org/officeDocument/2006/relationships/tags" Target="../tags/tag1504.xml"/><Relationship Id="rId10" Type="http://schemas.openxmlformats.org/officeDocument/2006/relationships/tags" Target="../tags/tag1499.xml"/><Relationship Id="rId19" Type="http://schemas.openxmlformats.org/officeDocument/2006/relationships/image" Target="../media/image126.jpeg"/><Relationship Id="rId4" Type="http://schemas.openxmlformats.org/officeDocument/2006/relationships/tags" Target="../tags/tag1493.xml"/><Relationship Id="rId9" Type="http://schemas.openxmlformats.org/officeDocument/2006/relationships/tags" Target="../tags/tag1498.xml"/><Relationship Id="rId14" Type="http://schemas.openxmlformats.org/officeDocument/2006/relationships/tags" Target="../tags/tag150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tags" Target="../tags/tag1513.xml"/><Relationship Id="rId3" Type="http://schemas.openxmlformats.org/officeDocument/2006/relationships/tags" Target="../tags/tag1508.xml"/><Relationship Id="rId7" Type="http://schemas.openxmlformats.org/officeDocument/2006/relationships/tags" Target="../tags/tag1512.xml"/><Relationship Id="rId2" Type="http://schemas.openxmlformats.org/officeDocument/2006/relationships/tags" Target="../tags/tag1507.xml"/><Relationship Id="rId1" Type="http://schemas.openxmlformats.org/officeDocument/2006/relationships/tags" Target="../tags/tag1506.xml"/><Relationship Id="rId6" Type="http://schemas.openxmlformats.org/officeDocument/2006/relationships/tags" Target="../tags/tag151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510.xml"/><Relationship Id="rId10" Type="http://schemas.openxmlformats.org/officeDocument/2006/relationships/tags" Target="../tags/tag1515.xml"/><Relationship Id="rId4" Type="http://schemas.openxmlformats.org/officeDocument/2006/relationships/tags" Target="../tags/tag1509.xml"/><Relationship Id="rId9" Type="http://schemas.openxmlformats.org/officeDocument/2006/relationships/tags" Target="../tags/tag15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378768" y="1717948"/>
            <a:ext cx="7776790" cy="936253"/>
          </a:xfrm>
        </p:spPr>
        <p:txBody>
          <a:bodyPr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cs-CZ" b="1" dirty="0" smtClean="0">
                <a:latin typeface="Bosch Office Sans" pitchFamily="34" charset="0"/>
                <a:ea typeface="ＭＳ Ｐゴシック" pitchFamily="34" charset="-128"/>
              </a:rPr>
              <a:t/>
            </a:r>
            <a:br>
              <a:rPr lang="cs-CZ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b="1" dirty="0" smtClean="0">
                <a:latin typeface="Bosch Office Sans" pitchFamily="34" charset="0"/>
                <a:ea typeface="ＭＳ Ｐゴシック" pitchFamily="34" charset="-128"/>
              </a:rPr>
              <a:t>NEJPOUŽÍVANĚJŠÍ TYPY SENZORŮ </a:t>
            </a:r>
            <a:br>
              <a:rPr lang="cs-CZ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b="1" dirty="0" smtClean="0">
                <a:latin typeface="Bosch Office Sans" pitchFamily="34" charset="0"/>
                <a:ea typeface="ＭＳ Ｐゴシック" pitchFamily="34" charset="-128"/>
              </a:rPr>
              <a:t>V PRŮMYSLOVÉ AUTOMATICKÉ VÝROBĚ </a:t>
            </a:r>
            <a:br>
              <a:rPr lang="cs-CZ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b="1" dirty="0" smtClean="0">
                <a:latin typeface="Bosch Office Sans" pitchFamily="34" charset="0"/>
                <a:ea typeface="ＭＳ Ｐゴシック" pitchFamily="34" charset="-128"/>
              </a:rPr>
              <a:t> </a:t>
            </a:r>
            <a:br>
              <a:rPr lang="cs-CZ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sz="2000" b="1" dirty="0" smtClean="0">
                <a:latin typeface="Bosch Office Sans" pitchFamily="34" charset="0"/>
                <a:ea typeface="ＭＳ Ｐゴシック" pitchFamily="34" charset="-128"/>
              </a:rPr>
              <a:t>z praxe Robert Bosch, spol. s r. o., České Budějovice</a:t>
            </a:r>
            <a:r>
              <a:rPr lang="cs-CZ" sz="3600" b="1" dirty="0" smtClean="0">
                <a:latin typeface="Bosch Office Sans" pitchFamily="34" charset="0"/>
                <a:ea typeface="ＭＳ Ｐゴシック" pitchFamily="34" charset="-128"/>
              </a:rPr>
              <a:t/>
            </a:r>
            <a:br>
              <a:rPr lang="cs-CZ" sz="3600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b="1" dirty="0" smtClean="0">
                <a:latin typeface="Bosch Office Sans" pitchFamily="34" charset="0"/>
                <a:ea typeface="ＭＳ Ｐゴシック" pitchFamily="34" charset="-128"/>
              </a:rPr>
              <a:t/>
            </a:r>
            <a:br>
              <a:rPr lang="cs-CZ" b="1" dirty="0" smtClean="0">
                <a:latin typeface="Bosch Office Sans" pitchFamily="34" charset="0"/>
                <a:ea typeface="ＭＳ Ｐゴシック" pitchFamily="34" charset="-128"/>
              </a:rPr>
            </a:br>
            <a:r>
              <a:rPr lang="cs-CZ" sz="2000" dirty="0" smtClean="0"/>
              <a:t>(M</a:t>
            </a:r>
            <a:r>
              <a:rPr lang="en-US" sz="2000" dirty="0" err="1" smtClean="0"/>
              <a:t>ost</a:t>
            </a:r>
            <a:r>
              <a:rPr lang="en-US" sz="2000" dirty="0" smtClean="0"/>
              <a:t> common types of sensors in</a:t>
            </a:r>
            <a:r>
              <a:rPr lang="cs-CZ" sz="2000" dirty="0" smtClean="0"/>
              <a:t> </a:t>
            </a:r>
            <a:r>
              <a:rPr lang="cs-CZ" sz="2000" dirty="0" err="1" smtClean="0"/>
              <a:t>practice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en-US" sz="2000" dirty="0" smtClean="0"/>
              <a:t> RBCB</a:t>
            </a:r>
            <a:r>
              <a:rPr lang="cs-CZ" sz="2000" dirty="0" smtClean="0"/>
              <a:t>)</a:t>
            </a:r>
            <a:endParaRPr lang="de-DE" b="1" dirty="0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</a:t>
            </a:fld>
            <a:endParaRPr lang="x-none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7828"/>
            <a:ext cx="3672488" cy="80250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96382" y="5609828"/>
            <a:ext cx="7776790" cy="4321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  <a:defRPr sz="2700" b="0" i="0" u="none">
                <a:solidFill>
                  <a:srgbClr val="000000"/>
                </a:solidFill>
                <a:latin typeface="Bosch Office Sans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  <a:ea typeface="ＭＳ Ｐゴシック" charset="0"/>
              </a:defRPr>
            </a:lvl2pPr>
            <a:lvl3pPr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  <a:ea typeface="ＭＳ Ｐゴシック" charset="0"/>
              </a:defRPr>
            </a:lvl3pPr>
            <a:lvl4pPr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  <a:ea typeface="ＭＳ Ｐゴシック" charset="0"/>
              </a:defRPr>
            </a:lvl4pPr>
            <a:lvl5pPr algn="l" rtl="0" eaLnBrk="0" fontAlgn="base" hangingPunct="0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  <a:ea typeface="ＭＳ Ｐゴシック" charset="0"/>
              </a:defRPr>
            </a:lvl5pPr>
            <a:lvl6pPr marL="457200" algn="l" rtl="0" fontAlgn="base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</a:defRPr>
            </a:lvl6pPr>
            <a:lvl7pPr marL="914400" algn="l" rtl="0" fontAlgn="base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</a:defRPr>
            </a:lvl7pPr>
            <a:lvl8pPr marL="1371600" algn="l" rtl="0" fontAlgn="base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</a:defRPr>
            </a:lvl8pPr>
            <a:lvl9pPr marL="1828800" algn="l" rtl="0" fontAlgn="base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defRPr sz="2700">
                <a:solidFill>
                  <a:srgbClr val="000000"/>
                </a:solidFill>
                <a:latin typeface="Bosch Office Sans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cs-CZ" sz="1000" dirty="0"/>
              <a:t>Tento učební materiál byl vytvořen v projektu POSPOLU – Podpora spolupráce škol a firem. Obsah prezentace je možné pro potřeby výuky upravovat. Projekt POSPOLU neručí za správnost těchto úprav. Originální verze publikace: </a:t>
            </a:r>
            <a:r>
              <a:rPr lang="cs-CZ" sz="1000" u="sng" dirty="0">
                <a:hlinkClick r:id="rId3"/>
              </a:rPr>
              <a:t>www.projektpospolu.cz/publikace</a:t>
            </a:r>
            <a:endParaRPr lang="de-DE" sz="1000" b="1" kern="0" dirty="0" smtClean="0">
              <a:latin typeface="Bosch Office Sans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Výstupní signály (</a:t>
            </a:r>
            <a:r>
              <a:rPr lang="cs-CZ" b="1" dirty="0" err="1" smtClean="0">
                <a:solidFill>
                  <a:srgbClr val="FFFFFF"/>
                </a:solidFill>
              </a:rPr>
              <a:t>output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signals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Analogový – binární – digitální signál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10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2" descr="D:\XP\senzorika\signály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" y="1573932"/>
            <a:ext cx="6858000" cy="34861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>
            <p:custDataLst>
              <p:tags r:id="rId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Zdroje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8"/>
            </p:custDataLst>
          </p:nvPr>
        </p:nvSpPr>
        <p:spPr>
          <a:xfrm>
            <a:off x="457200" y="570648"/>
            <a:ext cx="795046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00"/>
              </a:spcBef>
              <a:tabLst>
                <a:tab pos="180975" algn="l"/>
              </a:tabLst>
            </a:pPr>
            <a:r>
              <a:rPr lang="cs-CZ" sz="1100" b="1" dirty="0" smtClean="0"/>
              <a:t>Publikace: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100" dirty="0" smtClean="0"/>
              <a:t>ĎAĎO, Stanislav. </a:t>
            </a:r>
            <a:r>
              <a:rPr lang="cs-CZ" sz="1100" i="1" dirty="0" smtClean="0"/>
              <a:t>Senzory a měřicí obvody</a:t>
            </a:r>
            <a:r>
              <a:rPr lang="cs-CZ" sz="1100" dirty="0" smtClean="0"/>
              <a:t>. 1. vyd. Praha: ČVUT, 1996, 315 s. ISBN 80-010-1500-9. 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100" dirty="0" smtClean="0"/>
              <a:t>HRUŠKA</a:t>
            </a:r>
            <a:r>
              <a:rPr lang="cs-CZ" sz="1100" dirty="0"/>
              <a:t>, František. </a:t>
            </a:r>
            <a:r>
              <a:rPr lang="cs-CZ" sz="1100" i="1" dirty="0"/>
              <a:t>Senzory: Fyzikální principy, úpravy signálů, praktické použití</a:t>
            </a:r>
            <a:r>
              <a:rPr lang="cs-CZ" sz="1100" dirty="0"/>
              <a:t> [online]. Zlín: Univerzita Tomáše Bati ve Zlíně, 2011 [cit. </a:t>
            </a:r>
            <a:r>
              <a:rPr lang="cs-CZ" sz="1100" dirty="0" smtClean="0"/>
              <a:t>2015-02-06]. </a:t>
            </a:r>
            <a:r>
              <a:rPr lang="cs-CZ" sz="1100" dirty="0"/>
              <a:t>ISBN 978-80-7454-096-7. Dostupné z: </a:t>
            </a:r>
            <a:r>
              <a:rPr lang="cs-CZ" sz="1100" dirty="0">
                <a:hlinkClick r:id="rId10"/>
              </a:rPr>
              <a:t>http://www.utb.cz/file/15534?highlightWords=senzory</a:t>
            </a:r>
            <a:endParaRPr lang="cs-CZ" sz="1100" dirty="0" smtClean="0"/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100" dirty="0" smtClean="0"/>
              <a:t>KWASNY</a:t>
            </a:r>
            <a:r>
              <a:rPr lang="cs-CZ" sz="1100" dirty="0"/>
              <a:t>, Wojciech a Andrzej BLAZEJEWSKI. </a:t>
            </a:r>
            <a:r>
              <a:rPr lang="cs-CZ" sz="1100" i="1" dirty="0" err="1" smtClean="0"/>
              <a:t>Mechatronika</a:t>
            </a:r>
            <a:r>
              <a:rPr lang="cs-CZ" sz="1100" i="1" dirty="0" smtClean="0"/>
              <a:t>. </a:t>
            </a:r>
            <a:r>
              <a:rPr lang="cs-CZ" sz="1100" i="1" dirty="0"/>
              <a:t>Modul 5: </a:t>
            </a:r>
            <a:r>
              <a:rPr lang="cs-CZ" sz="1100" i="1" dirty="0" err="1"/>
              <a:t>mechatronické</a:t>
            </a:r>
            <a:r>
              <a:rPr lang="cs-CZ" sz="1100" i="1" dirty="0"/>
              <a:t> komponenty</a:t>
            </a:r>
            <a:r>
              <a:rPr lang="cs-CZ" sz="1100" dirty="0"/>
              <a:t>. </a:t>
            </a:r>
            <a:r>
              <a:rPr lang="cs-CZ" sz="1100" dirty="0" err="1" smtClean="0"/>
              <a:t>Wroclaw</a:t>
            </a:r>
            <a:r>
              <a:rPr lang="cs-CZ" sz="1100" dirty="0" smtClean="0"/>
              <a:t>: </a:t>
            </a:r>
            <a:r>
              <a:rPr lang="cs-CZ" sz="1100" dirty="0" err="1"/>
              <a:t>Wroclaw</a:t>
            </a:r>
            <a:r>
              <a:rPr lang="cs-CZ" sz="1100" dirty="0"/>
              <a:t> University </a:t>
            </a:r>
            <a:r>
              <a:rPr lang="cs-CZ" sz="1100" dirty="0" err="1"/>
              <a:t>of</a:t>
            </a:r>
            <a:r>
              <a:rPr lang="cs-CZ" sz="1100" dirty="0"/>
              <a:t> Technology, 2008. 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100" dirty="0"/>
              <a:t>TŮMA, Jiří a Renata </a:t>
            </a:r>
            <a:r>
              <a:rPr lang="cs-CZ" sz="1100" dirty="0" smtClean="0"/>
              <a:t>WAGNEROVÁ. </a:t>
            </a:r>
            <a:r>
              <a:rPr lang="cs-CZ" sz="1100" i="1" dirty="0"/>
              <a:t>Základy automatizace</a:t>
            </a:r>
            <a:r>
              <a:rPr lang="cs-CZ" sz="1100" dirty="0"/>
              <a:t>. Ostrava: Vysoká škola báňská − Technická univerzita, 2008. ISBN 978-80-248-1523-7. </a:t>
            </a:r>
            <a:endParaRPr lang="cs-CZ" sz="1100" dirty="0" smtClean="0"/>
          </a:p>
          <a:p>
            <a:pPr>
              <a:spcBef>
                <a:spcPts val="700"/>
              </a:spcBef>
              <a:tabLst>
                <a:tab pos="180975" algn="l"/>
              </a:tabLst>
            </a:pPr>
            <a:r>
              <a:rPr lang="cs-CZ" sz="1100" b="1" dirty="0" smtClean="0"/>
              <a:t>Odkazy na web: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de-DE" sz="1100" dirty="0" smtClean="0">
                <a:hlinkClick r:id="rId11"/>
              </a:rPr>
              <a:t>http</a:t>
            </a:r>
            <a:r>
              <a:rPr lang="de-DE" sz="1100" dirty="0">
                <a:hlinkClick r:id="rId11"/>
              </a:rPr>
              <a:t>://www.balluff.com/balluff/MCZ/cs/home.jsp</a:t>
            </a:r>
            <a:endParaRPr lang="cs-CZ" sz="1100" dirty="0"/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100" dirty="0">
                <a:hlinkClick r:id="rId12"/>
              </a:rPr>
              <a:t>http://www.kotlin.cz/cs/hlavni-stranka.html</a:t>
            </a:r>
            <a:endParaRPr lang="cs-CZ" sz="1100" dirty="0"/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100" dirty="0">
                <a:hlinkClick r:id="rId13"/>
              </a:rPr>
              <a:t>http://cz.keyence.com/</a:t>
            </a:r>
            <a:endParaRPr lang="cs-CZ" sz="1100" dirty="0"/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100" dirty="0">
                <a:hlinkClick r:id="rId14"/>
              </a:rPr>
              <a:t>https://www.smc.eu/portal_ssl/WebContent/main/index.jsp?is_main=yes&amp;lang=cs&amp;ctry=CZ</a:t>
            </a:r>
            <a:endParaRPr lang="cs-CZ" sz="1100" dirty="0"/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100" dirty="0">
                <a:hlinkClick r:id="rId15"/>
              </a:rPr>
              <a:t>http://www.turck.cz/</a:t>
            </a:r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de-DE" sz="1100" dirty="0">
                <a:hlinkClick r:id="rId16"/>
              </a:rPr>
              <a:t>www.captron.de</a:t>
            </a:r>
            <a:endParaRPr lang="cs-CZ" sz="1100" dirty="0"/>
          </a:p>
          <a:p>
            <a:pPr>
              <a:spcBef>
                <a:spcPts val="700"/>
              </a:spcBef>
              <a:tabLst>
                <a:tab pos="180975" algn="l"/>
              </a:tabLst>
            </a:pPr>
            <a:r>
              <a:rPr lang="cs-CZ" sz="1100" b="1" dirty="0" smtClean="0"/>
              <a:t>Zdroje obrázků:</a:t>
            </a:r>
          </a:p>
          <a:p>
            <a:pPr>
              <a:spcBef>
                <a:spcPts val="500"/>
              </a:spcBef>
            </a:pPr>
            <a:r>
              <a:rPr lang="en-US" sz="1100" dirty="0"/>
              <a:t>[</a:t>
            </a:r>
            <a:r>
              <a:rPr lang="cs-CZ" sz="1100" dirty="0"/>
              <a:t>1</a:t>
            </a:r>
            <a:r>
              <a:rPr lang="en-US" sz="1100" dirty="0"/>
              <a:t>]</a:t>
            </a:r>
            <a:r>
              <a:rPr lang="cs-CZ" sz="1100" dirty="0"/>
              <a:t> </a:t>
            </a:r>
            <a:r>
              <a:rPr lang="en-US" sz="1100" dirty="0"/>
              <a:t>NEVIT DILMEN. HC SR04 Ultrasonic sensor 1480322 3 4 HDR Enhancer. [cit. 2015-04-29]. </a:t>
            </a:r>
            <a:r>
              <a:rPr lang="en-US" sz="1100" dirty="0" err="1"/>
              <a:t>Dostupné</a:t>
            </a:r>
            <a:r>
              <a:rPr lang="en-US" sz="1100" dirty="0"/>
              <a:t> pod </a:t>
            </a:r>
            <a:r>
              <a:rPr lang="en-US" sz="1100" dirty="0" err="1"/>
              <a:t>licencí</a:t>
            </a:r>
            <a:r>
              <a:rPr lang="en-US" sz="1100" dirty="0"/>
              <a:t> Creative Commons −  </a:t>
            </a:r>
            <a:r>
              <a:rPr lang="en-US" sz="1100" dirty="0" err="1"/>
              <a:t>Uveďte</a:t>
            </a:r>
            <a:r>
              <a:rPr lang="en-US" sz="1100" dirty="0"/>
              <a:t> </a:t>
            </a:r>
            <a:r>
              <a:rPr lang="en-US" sz="1100" dirty="0" err="1"/>
              <a:t>autora-Zachovejte</a:t>
            </a:r>
            <a:r>
              <a:rPr lang="en-US" sz="1100" dirty="0"/>
              <a:t> </a:t>
            </a:r>
            <a:r>
              <a:rPr lang="en-US" sz="1100" dirty="0" err="1"/>
              <a:t>licenci</a:t>
            </a:r>
            <a:r>
              <a:rPr lang="en-US" sz="1100" dirty="0"/>
              <a:t> 3.0 </a:t>
            </a:r>
            <a:r>
              <a:rPr lang="en-US" sz="1100" dirty="0" err="1"/>
              <a:t>Unported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:</a:t>
            </a:r>
            <a:r>
              <a:rPr lang="cs-CZ" sz="1100" dirty="0"/>
              <a:t> </a:t>
            </a:r>
            <a:r>
              <a:rPr lang="cs-CZ" sz="1100" dirty="0">
                <a:hlinkClick r:id="rId17"/>
              </a:rPr>
              <a:t>http://commons.wikimedia.org/wiki/File:HC_SR04_Ultrasonic_sensor_1480322_3_4_HDR_Enhancer.jpg?uselang=cs</a:t>
            </a:r>
            <a:endParaRPr lang="cs-CZ" sz="1100" dirty="0"/>
          </a:p>
          <a:p>
            <a:pPr>
              <a:spcBef>
                <a:spcPts val="500"/>
              </a:spcBef>
            </a:pPr>
            <a:r>
              <a:rPr lang="en-US" sz="1100" dirty="0"/>
              <a:t>[2]</a:t>
            </a:r>
            <a:r>
              <a:rPr lang="he-IL" sz="1100" dirty="0"/>
              <a:t>אורן פלס </a:t>
            </a:r>
            <a:r>
              <a:rPr lang="en-US" sz="1100" dirty="0"/>
              <a:t>OREN PELES. </a:t>
            </a:r>
            <a:r>
              <a:rPr lang="en-US" sz="1100" dirty="0" err="1"/>
              <a:t>PikiWiki</a:t>
            </a:r>
            <a:r>
              <a:rPr lang="en-US" sz="1100" dirty="0"/>
              <a:t> Israel 11327 Wildlife and Plants of Israel</a:t>
            </a:r>
            <a:r>
              <a:rPr lang="cs-CZ" sz="1100" dirty="0"/>
              <a:t> </a:t>
            </a:r>
            <a:r>
              <a:rPr lang="en-US" sz="1100" dirty="0"/>
              <a:t>[</a:t>
            </a:r>
            <a:r>
              <a:rPr lang="en-US" sz="1100" dirty="0" err="1"/>
              <a:t>původní</a:t>
            </a:r>
            <a:r>
              <a:rPr lang="en-US" sz="1100" dirty="0"/>
              <a:t> </a:t>
            </a:r>
            <a:r>
              <a:rPr lang="en-US" sz="1100" dirty="0" err="1"/>
              <a:t>dílo</a:t>
            </a:r>
            <a:r>
              <a:rPr lang="en-US" sz="1100" dirty="0"/>
              <a:t>]. MATHKNIGHT. </a:t>
            </a:r>
            <a:r>
              <a:rPr lang="en-US" sz="1100" dirty="0" err="1"/>
              <a:t>PikiWiki</a:t>
            </a:r>
            <a:r>
              <a:rPr lang="en-US" sz="1100" dirty="0"/>
              <a:t> Israel 11327 Wildlife and Plants of Israel-Bat-003  [</a:t>
            </a:r>
            <a:r>
              <a:rPr lang="en-US" sz="1100" dirty="0" err="1"/>
              <a:t>Odvozené</a:t>
            </a:r>
            <a:r>
              <a:rPr lang="en-US" sz="1100" dirty="0"/>
              <a:t> </a:t>
            </a:r>
            <a:r>
              <a:rPr lang="en-US" sz="1100" dirty="0" err="1"/>
              <a:t>dílo</a:t>
            </a:r>
            <a:r>
              <a:rPr lang="en-US" sz="1100" dirty="0"/>
              <a:t>]. [cit. 2015-04-29]. </a:t>
            </a:r>
            <a:r>
              <a:rPr lang="en-US" sz="1100" dirty="0" err="1"/>
              <a:t>Odvozené</a:t>
            </a:r>
            <a:r>
              <a:rPr lang="en-US" sz="1100" dirty="0"/>
              <a:t> </a:t>
            </a:r>
            <a:r>
              <a:rPr lang="en-US" sz="1100" dirty="0" err="1"/>
              <a:t>dílo</a:t>
            </a:r>
            <a:r>
              <a:rPr lang="en-US" sz="1100" dirty="0"/>
              <a:t>. </a:t>
            </a:r>
            <a:r>
              <a:rPr lang="en-US" sz="1100" dirty="0" err="1"/>
              <a:t>Dostupné</a:t>
            </a:r>
            <a:r>
              <a:rPr lang="en-US" sz="1100" dirty="0"/>
              <a:t> pod </a:t>
            </a:r>
            <a:r>
              <a:rPr lang="en-US" sz="1100" dirty="0" err="1"/>
              <a:t>licencí</a:t>
            </a:r>
            <a:r>
              <a:rPr lang="en-US" sz="1100" dirty="0"/>
              <a:t> Creative Commons −  </a:t>
            </a:r>
            <a:r>
              <a:rPr lang="en-US" sz="1100" dirty="0" err="1"/>
              <a:t>Uveďte</a:t>
            </a:r>
            <a:r>
              <a:rPr lang="en-US" sz="1100" dirty="0"/>
              <a:t> </a:t>
            </a:r>
            <a:r>
              <a:rPr lang="en-US" sz="1100" dirty="0" err="1"/>
              <a:t>autora</a:t>
            </a:r>
            <a:r>
              <a:rPr lang="en-US" sz="1100" dirty="0"/>
              <a:t> 2.5 Generic </a:t>
            </a:r>
            <a:r>
              <a:rPr lang="en-US" sz="1100" dirty="0" err="1"/>
              <a:t>na</a:t>
            </a:r>
            <a:r>
              <a:rPr lang="en-US" sz="1100" dirty="0"/>
              <a:t>: </a:t>
            </a:r>
            <a:r>
              <a:rPr lang="en-US" sz="1100" dirty="0">
                <a:hlinkClick r:id="rId18"/>
              </a:rPr>
              <a:t>http://</a:t>
            </a:r>
            <a:r>
              <a:rPr lang="en-US" sz="1100" dirty="0" smtClean="0">
                <a:hlinkClick r:id="rId18"/>
              </a:rPr>
              <a:t>commons.wikimedia.org/wiki/File%3APikiWiki_Israel_11327_Wildlife_and_Plants_of_Israel-Bat-003.jpg?uselang=cs</a:t>
            </a:r>
            <a:endParaRPr lang="cs-CZ" sz="1100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100</a:t>
            </a:fld>
            <a:endParaRPr lang="x-non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Způsob zapojení snímačů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5" cstate="print"/>
          <a:srcRect t="42860"/>
          <a:stretch>
            <a:fillRect/>
          </a:stretch>
        </p:blipFill>
        <p:spPr bwMode="auto">
          <a:xfrm>
            <a:off x="457200" y="1645940"/>
            <a:ext cx="2941637" cy="123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 cstate="print"/>
          <a:srcRect t="41660"/>
          <a:stretch>
            <a:fillRect/>
          </a:stretch>
        </p:blipFill>
        <p:spPr bwMode="auto">
          <a:xfrm>
            <a:off x="522784" y="4058208"/>
            <a:ext cx="3155950" cy="12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Skupina 48"/>
          <p:cNvGrpSpPr/>
          <p:nvPr/>
        </p:nvGrpSpPr>
        <p:grpSpPr>
          <a:xfrm>
            <a:off x="5995392" y="3194112"/>
            <a:ext cx="2375768" cy="1892300"/>
            <a:chOff x="4051176" y="3446463"/>
            <a:chExt cx="2375768" cy="1892300"/>
          </a:xfrm>
        </p:grpSpPr>
        <p:pic>
          <p:nvPicPr>
            <p:cNvPr id="48" name="Picture 30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051176" y="3590156"/>
              <a:ext cx="1524000" cy="149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ovéPole 15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692650" y="3446463"/>
              <a:ext cx="431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/>
                <a:t>BN</a:t>
              </a:r>
              <a:endParaRPr lang="de-DE" sz="1400"/>
            </a:p>
          </p:txBody>
        </p:sp>
        <p:sp>
          <p:nvSpPr>
            <p:cNvPr id="41" name="TextovéPole 16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563344" y="4094212"/>
              <a:ext cx="431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 dirty="0"/>
                <a:t>BK</a:t>
              </a:r>
              <a:endParaRPr lang="de-DE" sz="1400" dirty="0"/>
            </a:p>
          </p:txBody>
        </p:sp>
        <p:sp>
          <p:nvSpPr>
            <p:cNvPr id="42" name="TextovéPole 17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692650" y="5030788"/>
              <a:ext cx="431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400"/>
                <a:t>BU</a:t>
              </a:r>
              <a:endParaRPr lang="de-DE" sz="1400"/>
            </a:p>
          </p:txBody>
        </p:sp>
        <p:sp>
          <p:nvSpPr>
            <p:cNvPr id="43" name="TextovéPole 20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979988" y="3470275"/>
              <a:ext cx="5762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200" dirty="0"/>
                <a:t>+24V</a:t>
              </a:r>
              <a:endParaRPr lang="de-DE" sz="1200" dirty="0"/>
            </a:p>
          </p:txBody>
        </p:sp>
        <p:sp>
          <p:nvSpPr>
            <p:cNvPr id="44" name="TextovéPole 2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03800" y="5041900"/>
              <a:ext cx="5762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200"/>
                <a:t>0V</a:t>
              </a:r>
              <a:endParaRPr lang="de-DE" sz="1200"/>
            </a:p>
          </p:txBody>
        </p:sp>
        <p:sp>
          <p:nvSpPr>
            <p:cNvPr id="45" name="TextovéPole 2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563344" y="4310112"/>
              <a:ext cx="8636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sz="1200" dirty="0"/>
                <a:t>Výstup</a:t>
              </a:r>
              <a:endParaRPr lang="de-DE" sz="1200" dirty="0"/>
            </a:p>
          </p:txBody>
        </p:sp>
      </p:grp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11</a:t>
            </a:fld>
            <a:endParaRPr lang="x-none" dirty="0"/>
          </a:p>
        </p:txBody>
      </p:sp>
      <p:sp>
        <p:nvSpPr>
          <p:cNvPr id="29" name="Obdélník 28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0179" name="Picture 3_" descr="D:\XP\senzorika\pnp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835152" y="781844"/>
            <a:ext cx="1800000" cy="2146801"/>
          </a:xfrm>
          <a:prstGeom prst="rect">
            <a:avLst/>
          </a:prstGeom>
          <a:noFill/>
        </p:spPr>
      </p:pic>
      <p:pic>
        <p:nvPicPr>
          <p:cNvPr id="50180" name="Picture 4" descr="D:\XP\senzorika\npn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35152" y="3158107"/>
            <a:ext cx="1800000" cy="2155200"/>
          </a:xfrm>
          <a:prstGeom prst="rect">
            <a:avLst/>
          </a:prstGeom>
          <a:noFill/>
        </p:spPr>
      </p:pic>
      <p:graphicFrame>
        <p:nvGraphicFramePr>
          <p:cNvPr id="31" name="Tabulka 30"/>
          <p:cNvGraphicFramePr>
            <a:graphicFrameLocks noGrp="1"/>
          </p:cNvGraphicFramePr>
          <p:nvPr>
            <p:custDataLst>
              <p:tags r:id="rId14"/>
            </p:custDataLst>
          </p:nvPr>
        </p:nvGraphicFramePr>
        <p:xfrm>
          <a:off x="6247420" y="1465920"/>
          <a:ext cx="187220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936104"/>
              </a:tblGrid>
              <a:tr h="301634">
                <a:tc gridSpan="2">
                  <a:txBody>
                    <a:bodyPr/>
                    <a:lstStyle/>
                    <a:p>
                      <a:pPr algn="ctr"/>
                      <a:r>
                        <a:rPr lang="cs-CZ" sz="1000" dirty="0" smtClean="0"/>
                        <a:t>Barvy vodičů, značení</a:t>
                      </a:r>
                      <a:r>
                        <a:rPr lang="cs-CZ" sz="1000" baseline="0" dirty="0" smtClean="0"/>
                        <a:t> podle DIN IEC 60757</a:t>
                      </a:r>
                      <a:endParaRPr lang="de-DE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185621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BN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hnědá</a:t>
                      </a:r>
                      <a:endParaRPr lang="de-DE" sz="1000" dirty="0"/>
                    </a:p>
                  </a:txBody>
                  <a:tcPr/>
                </a:tc>
              </a:tr>
              <a:tr h="185621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BK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černá</a:t>
                      </a:r>
                      <a:endParaRPr lang="de-DE" sz="1000" dirty="0"/>
                    </a:p>
                  </a:txBody>
                  <a:tcPr/>
                </a:tc>
              </a:tr>
              <a:tr h="185621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BU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modrá</a:t>
                      </a:r>
                      <a:endParaRPr lang="de-DE" sz="1000" dirty="0"/>
                    </a:p>
                  </a:txBody>
                  <a:tcPr/>
                </a:tc>
              </a:tr>
              <a:tr h="185621"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WH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000" dirty="0" smtClean="0"/>
                        <a:t>bílá</a:t>
                      </a:r>
                      <a:endParaRPr lang="de-DE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TextovéPole 32"/>
          <p:cNvSpPr txBox="1"/>
          <p:nvPr>
            <p:custDataLst>
              <p:tags r:id="rId15"/>
            </p:custDataLst>
          </p:nvPr>
        </p:nvSpPr>
        <p:spPr>
          <a:xfrm>
            <a:off x="558788" y="3554152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NPN spínání</a:t>
            </a:r>
            <a:endParaRPr lang="de-DE" dirty="0"/>
          </a:p>
        </p:txBody>
      </p:sp>
      <p:sp>
        <p:nvSpPr>
          <p:cNvPr id="34" name="TextovéPole 33"/>
          <p:cNvSpPr txBox="1"/>
          <p:nvPr>
            <p:custDataLst>
              <p:tags r:id="rId16"/>
            </p:custDataLst>
          </p:nvPr>
        </p:nvSpPr>
        <p:spPr>
          <a:xfrm>
            <a:off x="594792" y="1105880"/>
            <a:ext cx="248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PNP spínání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Způsob zapojení snímačů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38" name="TextovéPole 37"/>
          <p:cNvSpPr txBox="1"/>
          <p:nvPr>
            <p:custDataLst>
              <p:tags r:id="rId9"/>
            </p:custDataLst>
          </p:nvPr>
        </p:nvSpPr>
        <p:spPr>
          <a:xfrm>
            <a:off x="846620" y="99786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S</a:t>
            </a:r>
            <a:r>
              <a:rPr lang="cs-CZ" sz="1600" dirty="0" smtClean="0"/>
              <a:t>ériové zapojení PNP</a:t>
            </a:r>
            <a:endParaRPr lang="de-DE" sz="1600" dirty="0"/>
          </a:p>
        </p:txBody>
      </p:sp>
      <p:sp>
        <p:nvSpPr>
          <p:cNvPr id="39" name="TextovéPole 38"/>
          <p:cNvSpPr txBox="1"/>
          <p:nvPr>
            <p:custDataLst>
              <p:tags r:id="rId10"/>
            </p:custDataLst>
          </p:nvPr>
        </p:nvSpPr>
        <p:spPr>
          <a:xfrm>
            <a:off x="4879069" y="99786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</a:t>
            </a:r>
            <a:r>
              <a:rPr lang="cs-CZ" sz="1600" dirty="0" smtClean="0"/>
              <a:t>aralelní zapojení PNP</a:t>
            </a:r>
            <a:endParaRPr lang="de-DE" sz="1600" dirty="0"/>
          </a:p>
        </p:txBody>
      </p:sp>
      <p:sp>
        <p:nvSpPr>
          <p:cNvPr id="16" name="TextovéPole 15"/>
          <p:cNvSpPr txBox="1"/>
          <p:nvPr>
            <p:custDataLst>
              <p:tags r:id="rId11"/>
            </p:custDataLst>
          </p:nvPr>
        </p:nvSpPr>
        <p:spPr>
          <a:xfrm>
            <a:off x="457200" y="4670276"/>
            <a:ext cx="755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 smtClean="0"/>
              <a:t>Maximální počet sériově zapojených senzorů je omezený součtem úbytku napětí na každém senzoru, je tedy nutné dodržet nezbytné napětí pro zátěž. Při zapojování </a:t>
            </a:r>
            <a:r>
              <a:rPr lang="cs-CZ" sz="1200" dirty="0" err="1" smtClean="0"/>
              <a:t>třídrátových</a:t>
            </a:r>
            <a:r>
              <a:rPr lang="cs-CZ" sz="1200" dirty="0" smtClean="0"/>
              <a:t> senzorů je třeba dát pozor při zapojení na vnitřní časové zpoždění každého senzoru (toto se označuje jako doba ustálení – je to katalogová hodnota).</a:t>
            </a:r>
            <a:endParaRPr lang="de-DE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14872" y="1658615"/>
            <a:ext cx="2160240" cy="226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94994" y="1658615"/>
            <a:ext cx="2376462" cy="229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ástupný symbol pro číslo snímku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12</a:t>
            </a:fld>
            <a:endParaRPr lang="x-none"/>
          </a:p>
        </p:txBody>
      </p:sp>
      <p:sp>
        <p:nvSpPr>
          <p:cNvPr id="22" name="Obdélník 21"/>
          <p:cNvSpPr/>
          <p:nvPr>
            <p:custDataLst>
              <p:tags r:id="rId14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Spínací funkce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Spínací funkce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>
              <a:spcBef>
                <a:spcPct val="50000"/>
              </a:spcBef>
            </a:pPr>
            <a:endParaRPr lang="cs-CZ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457200" y="1537928"/>
            <a:ext cx="2800767" cy="2086491"/>
            <a:chOff x="457200" y="1537928"/>
            <a:chExt cx="2800767" cy="2086491"/>
          </a:xfrm>
        </p:grpSpPr>
        <p:sp>
          <p:nvSpPr>
            <p:cNvPr id="15" name="Obdélník 14"/>
            <p:cNvSpPr/>
            <p:nvPr>
              <p:custDataLst>
                <p:tags r:id="rId14"/>
              </p:custDataLst>
            </p:nvPr>
          </p:nvSpPr>
          <p:spPr>
            <a:xfrm>
              <a:off x="457200" y="1537928"/>
              <a:ext cx="280076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dirty="0" smtClean="0"/>
                <a:t>Spínací funkce: N.O./spínací</a:t>
              </a:r>
              <a:endParaRPr lang="cs-CZ" sz="1600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787323" y="2078504"/>
              <a:ext cx="2160240" cy="94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bdélník 17"/>
            <p:cNvSpPr/>
            <p:nvPr>
              <p:custDataLst>
                <p:tags r:id="rId16"/>
              </p:custDataLst>
            </p:nvPr>
          </p:nvSpPr>
          <p:spPr>
            <a:xfrm>
              <a:off x="702804" y="2978088"/>
              <a:ext cx="237626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cs-CZ" sz="1200" dirty="0" smtClean="0"/>
                <a:t>Spínací výstup snímače není ve vodivém stavu − je rozepnutý, </a:t>
              </a:r>
            </a:p>
            <a:p>
              <a:pPr algn="just"/>
              <a:r>
                <a:rPr lang="cs-CZ" sz="1200" dirty="0" smtClean="0"/>
                <a:t>v jeho deaktivovaném stavu.</a:t>
              </a:r>
              <a:endParaRPr lang="cs-CZ" sz="1200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4824000" y="1537928"/>
            <a:ext cx="2970685" cy="2086491"/>
            <a:chOff x="4824000" y="1537928"/>
            <a:chExt cx="2970685" cy="2086491"/>
          </a:xfrm>
        </p:grpSpPr>
        <p:sp>
          <p:nvSpPr>
            <p:cNvPr id="16" name="Obdélník 15"/>
            <p:cNvSpPr/>
            <p:nvPr>
              <p:custDataLst>
                <p:tags r:id="rId11"/>
              </p:custDataLst>
            </p:nvPr>
          </p:nvSpPr>
          <p:spPr>
            <a:xfrm>
              <a:off x="4824000" y="1537928"/>
              <a:ext cx="29706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1600" dirty="0" smtClean="0"/>
                <a:t>Spínací funkce: N.C./rozpínací</a:t>
              </a:r>
              <a:endParaRPr lang="cs-CZ" sz="1600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5088623" y="2077988"/>
              <a:ext cx="2390962" cy="943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Obdélník 18"/>
            <p:cNvSpPr/>
            <p:nvPr>
              <p:custDataLst>
                <p:tags r:id="rId13"/>
              </p:custDataLst>
            </p:nvPr>
          </p:nvSpPr>
          <p:spPr>
            <a:xfrm>
              <a:off x="5217303" y="2978088"/>
              <a:ext cx="22622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cs-CZ" sz="1200" dirty="0" smtClean="0"/>
                <a:t>Spínací výstup snímače je ve vodivém stavu − je sepnutý, </a:t>
              </a:r>
            </a:p>
            <a:p>
              <a:pPr algn="just"/>
              <a:r>
                <a:rPr lang="cs-CZ" sz="1200" dirty="0" smtClean="0"/>
                <a:t>v jeho deaktivovaném stavu.</a:t>
              </a:r>
              <a:endParaRPr lang="cs-CZ" sz="1200" dirty="0"/>
            </a:p>
          </p:txBody>
        </p:sp>
      </p:grpSp>
      <p:sp>
        <p:nvSpPr>
          <p:cNvPr id="23" name="Zástupný symbol pro číslo snímk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13</a:t>
            </a:fld>
            <a:endParaRPr lang="x-none"/>
          </a:p>
        </p:txBody>
      </p:sp>
      <p:sp>
        <p:nvSpPr>
          <p:cNvPr id="25" name="Obdélník 2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Způsob zapojení snímačů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464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Značení vodičů</a:t>
            </a:r>
            <a:endParaRPr lang="cs-CZ" sz="1600" b="1" dirty="0"/>
          </a:p>
        </p:txBody>
      </p:sp>
      <p:grpSp>
        <p:nvGrpSpPr>
          <p:cNvPr id="28" name="Skupina 27"/>
          <p:cNvGrpSpPr/>
          <p:nvPr/>
        </p:nvGrpSpPr>
        <p:grpSpPr>
          <a:xfrm>
            <a:off x="1676400" y="1645940"/>
            <a:ext cx="5181600" cy="4040068"/>
            <a:chOff x="2055168" y="1632744"/>
            <a:chExt cx="5181600" cy="4040068"/>
          </a:xfrm>
        </p:grpSpPr>
        <p:sp>
          <p:nvSpPr>
            <p:cNvPr id="18" name="Text Box 6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470684" y="2348825"/>
              <a:ext cx="3131368" cy="332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dirty="0"/>
                <a:t>BK		černá</a:t>
              </a:r>
            </a:p>
            <a:p>
              <a:pPr>
                <a:spcBef>
                  <a:spcPct val="50000"/>
                </a:spcBef>
              </a:pPr>
              <a:r>
                <a:rPr lang="cs-CZ" dirty="0"/>
                <a:t>BN		hnědá</a:t>
              </a:r>
            </a:p>
            <a:p>
              <a:pPr>
                <a:spcBef>
                  <a:spcPct val="50000"/>
                </a:spcBef>
              </a:pPr>
              <a:r>
                <a:rPr lang="cs-CZ" dirty="0"/>
                <a:t>BL		modrá</a:t>
              </a:r>
            </a:p>
            <a:p>
              <a:pPr>
                <a:spcBef>
                  <a:spcPct val="50000"/>
                </a:spcBef>
              </a:pPr>
              <a:r>
                <a:rPr lang="cs-CZ" dirty="0"/>
                <a:t>OG		oranžová</a:t>
              </a:r>
            </a:p>
            <a:p>
              <a:pPr>
                <a:spcBef>
                  <a:spcPct val="50000"/>
                </a:spcBef>
              </a:pPr>
              <a:r>
                <a:rPr lang="cs-CZ" dirty="0"/>
                <a:t>RD		červená</a:t>
              </a:r>
            </a:p>
            <a:p>
              <a:pPr>
                <a:spcBef>
                  <a:spcPct val="50000"/>
                </a:spcBef>
              </a:pPr>
              <a:r>
                <a:rPr lang="cs-CZ" dirty="0"/>
                <a:t>WH		bílá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endParaRPr lang="cs-CZ" sz="2000" dirty="0"/>
            </a:p>
            <a:p>
              <a:pPr>
                <a:spcBef>
                  <a:spcPct val="50000"/>
                </a:spcBef>
                <a:buFontTx/>
                <a:buChar char="•"/>
              </a:pPr>
              <a:endParaRPr lang="cs-CZ" dirty="0"/>
            </a:p>
          </p:txBody>
        </p:sp>
        <p:sp>
          <p:nvSpPr>
            <p:cNvPr id="19" name="Rectangle 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398568" y="2410619"/>
              <a:ext cx="381000" cy="228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Rectangle 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6398568" y="2867819"/>
              <a:ext cx="381000" cy="228600"/>
            </a:xfrm>
            <a:prstGeom prst="rect">
              <a:avLst/>
            </a:prstGeom>
            <a:solidFill>
              <a:srgbClr val="99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" name="Rectangle 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6398568" y="3325019"/>
              <a:ext cx="381000" cy="2286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" name="Rectangle 1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398568" y="3782219"/>
              <a:ext cx="381000" cy="228600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3" name="Rectangle 1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398568" y="4239419"/>
              <a:ext cx="3810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Rectangle 1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398568" y="4696619"/>
              <a:ext cx="38100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5" name="Text Box 13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55168" y="1634332"/>
              <a:ext cx="1295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dirty="0"/>
                <a:t>Značka</a:t>
              </a:r>
            </a:p>
          </p:txBody>
        </p:sp>
        <p:sp>
          <p:nvSpPr>
            <p:cNvPr id="26" name="Text Box 14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036368" y="1632744"/>
              <a:ext cx="1295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dirty="0"/>
                <a:t>Název</a:t>
              </a:r>
            </a:p>
          </p:txBody>
        </p:sp>
        <p:sp>
          <p:nvSpPr>
            <p:cNvPr id="27" name="Text Box 15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5941368" y="1632744"/>
              <a:ext cx="1295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dirty="0"/>
                <a:t>Barva</a:t>
              </a:r>
              <a:endParaRPr lang="cs-CZ" dirty="0"/>
            </a:p>
          </p:txBody>
        </p:sp>
      </p:grpSp>
      <p:sp>
        <p:nvSpPr>
          <p:cNvPr id="30" name="Zástupný symbol pro číslo snímku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14</a:t>
            </a:fld>
            <a:endParaRPr lang="x-none"/>
          </a:p>
        </p:txBody>
      </p:sp>
      <p:sp>
        <p:nvSpPr>
          <p:cNvPr id="33" name="Obdélník 32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Mechanický spínač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grpSp>
        <p:nvGrpSpPr>
          <p:cNvPr id="88" name="Skupina 87"/>
          <p:cNvGrpSpPr/>
          <p:nvPr/>
        </p:nvGrpSpPr>
        <p:grpSpPr>
          <a:xfrm>
            <a:off x="5131296" y="4310236"/>
            <a:ext cx="1440160" cy="216024"/>
            <a:chOff x="5563344" y="4166220"/>
            <a:chExt cx="1440160" cy="216024"/>
          </a:xfrm>
        </p:grpSpPr>
        <p:cxnSp>
          <p:nvCxnSpPr>
            <p:cNvPr id="44" name="Přímá spojovací čára 43"/>
            <p:cNvCxnSpPr/>
            <p:nvPr>
              <p:custDataLst>
                <p:tags r:id="rId19"/>
              </p:custDataLst>
            </p:nvPr>
          </p:nvCxnSpPr>
          <p:spPr>
            <a:xfrm flipH="1">
              <a:off x="6571456" y="4310236"/>
              <a:ext cx="43204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Elipsa 44"/>
            <p:cNvSpPr/>
            <p:nvPr>
              <p:custDataLst>
                <p:tags r:id="rId20"/>
              </p:custDataLst>
            </p:nvPr>
          </p:nvSpPr>
          <p:spPr>
            <a:xfrm flipH="1">
              <a:off x="6427440" y="4238228"/>
              <a:ext cx="144016" cy="144016"/>
            </a:xfrm>
            <a:prstGeom prst="ellipse">
              <a:avLst/>
            </a:prstGeom>
            <a:noFill/>
            <a:ln w="15875">
              <a:solidFill>
                <a:srgbClr val="0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40" name="Přímá spojovací čára 39"/>
            <p:cNvCxnSpPr/>
            <p:nvPr>
              <p:custDataLst>
                <p:tags r:id="rId21"/>
              </p:custDataLst>
            </p:nvPr>
          </p:nvCxnSpPr>
          <p:spPr>
            <a:xfrm>
              <a:off x="5563344" y="4310236"/>
              <a:ext cx="43204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Elipsa 40"/>
            <p:cNvSpPr/>
            <p:nvPr>
              <p:custDataLst>
                <p:tags r:id="rId22"/>
              </p:custDataLst>
            </p:nvPr>
          </p:nvSpPr>
          <p:spPr>
            <a:xfrm>
              <a:off x="5995392" y="4238228"/>
              <a:ext cx="144016" cy="144016"/>
            </a:xfrm>
            <a:prstGeom prst="ellipse">
              <a:avLst/>
            </a:prstGeom>
            <a:noFill/>
            <a:ln w="15875">
              <a:solidFill>
                <a:srgbClr val="0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5" name="Skupina 84"/>
            <p:cNvGrpSpPr/>
            <p:nvPr/>
          </p:nvGrpSpPr>
          <p:grpSpPr>
            <a:xfrm>
              <a:off x="6067400" y="4166220"/>
              <a:ext cx="432048" cy="216024"/>
              <a:chOff x="2034952" y="4454252"/>
              <a:chExt cx="432048" cy="216024"/>
            </a:xfrm>
          </p:grpSpPr>
          <p:cxnSp>
            <p:nvCxnSpPr>
              <p:cNvPr id="47" name="Přímá spojovací čára 46"/>
              <p:cNvCxnSpPr/>
              <p:nvPr>
                <p:custDataLst>
                  <p:tags r:id="rId23"/>
                </p:custDataLst>
              </p:nvPr>
            </p:nvCxnSpPr>
            <p:spPr>
              <a:xfrm>
                <a:off x="2250976" y="4454252"/>
                <a:ext cx="0" cy="216024"/>
              </a:xfrm>
              <a:prstGeom prst="line">
                <a:avLst/>
              </a:prstGeom>
              <a:ln w="15875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Přímá spojovací čára 48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2034952" y="4670276"/>
                <a:ext cx="432048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" name="Skupina 86"/>
          <p:cNvGrpSpPr/>
          <p:nvPr/>
        </p:nvGrpSpPr>
        <p:grpSpPr>
          <a:xfrm>
            <a:off x="1674912" y="4166220"/>
            <a:ext cx="1440160" cy="504056"/>
            <a:chOff x="2106960" y="3878188"/>
            <a:chExt cx="1440160" cy="504056"/>
          </a:xfrm>
        </p:grpSpPr>
        <p:cxnSp>
          <p:nvCxnSpPr>
            <p:cNvPr id="78" name="Přímá spojovací čára 77"/>
            <p:cNvCxnSpPr/>
            <p:nvPr>
              <p:custDataLst>
                <p:tags r:id="rId13"/>
              </p:custDataLst>
            </p:nvPr>
          </p:nvCxnSpPr>
          <p:spPr>
            <a:xfrm flipH="1">
              <a:off x="3115072" y="4310236"/>
              <a:ext cx="43204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Elipsa 82"/>
            <p:cNvSpPr/>
            <p:nvPr>
              <p:custDataLst>
                <p:tags r:id="rId14"/>
              </p:custDataLst>
            </p:nvPr>
          </p:nvSpPr>
          <p:spPr>
            <a:xfrm flipH="1">
              <a:off x="2971056" y="4238228"/>
              <a:ext cx="144016" cy="144016"/>
            </a:xfrm>
            <a:prstGeom prst="ellipse">
              <a:avLst/>
            </a:prstGeom>
            <a:noFill/>
            <a:ln w="15875">
              <a:solidFill>
                <a:srgbClr val="0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0" name="Přímá spojovací čára 69"/>
            <p:cNvCxnSpPr/>
            <p:nvPr>
              <p:custDataLst>
                <p:tags r:id="rId15"/>
              </p:custDataLst>
            </p:nvPr>
          </p:nvCxnSpPr>
          <p:spPr>
            <a:xfrm>
              <a:off x="2106960" y="4310236"/>
              <a:ext cx="43204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Elipsa 72"/>
            <p:cNvSpPr/>
            <p:nvPr>
              <p:custDataLst>
                <p:tags r:id="rId16"/>
              </p:custDataLst>
            </p:nvPr>
          </p:nvSpPr>
          <p:spPr>
            <a:xfrm>
              <a:off x="2539008" y="4238228"/>
              <a:ext cx="144016" cy="144016"/>
            </a:xfrm>
            <a:prstGeom prst="ellipse">
              <a:avLst/>
            </a:prstGeom>
            <a:noFill/>
            <a:ln w="15875">
              <a:solidFill>
                <a:srgbClr val="08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75" name="Přímá spojovací čára 74"/>
            <p:cNvCxnSpPr/>
            <p:nvPr>
              <p:custDataLst>
                <p:tags r:id="rId17"/>
              </p:custDataLst>
            </p:nvPr>
          </p:nvCxnSpPr>
          <p:spPr>
            <a:xfrm>
              <a:off x="2827040" y="3878188"/>
              <a:ext cx="0" cy="216024"/>
            </a:xfrm>
            <a:prstGeom prst="line">
              <a:avLst/>
            </a:prstGeom>
            <a:ln w="15875">
              <a:solidFill>
                <a:srgbClr val="0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>
              <p:custDataLst>
                <p:tags r:id="rId18"/>
              </p:custDataLst>
            </p:nvPr>
          </p:nvCxnSpPr>
          <p:spPr>
            <a:xfrm>
              <a:off x="2611016" y="4094212"/>
              <a:ext cx="432048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ovéPole 88"/>
          <p:cNvSpPr txBox="1"/>
          <p:nvPr>
            <p:custDataLst>
              <p:tags r:id="rId9"/>
            </p:custDataLst>
          </p:nvPr>
        </p:nvSpPr>
        <p:spPr>
          <a:xfrm>
            <a:off x="1998948" y="3806180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Spínací</a:t>
            </a:r>
            <a:endParaRPr lang="de-DE" sz="1400" dirty="0"/>
          </a:p>
        </p:txBody>
      </p:sp>
      <p:sp>
        <p:nvSpPr>
          <p:cNvPr id="90" name="TextovéPole 89"/>
          <p:cNvSpPr txBox="1"/>
          <p:nvPr>
            <p:custDataLst>
              <p:tags r:id="rId10"/>
            </p:custDataLst>
          </p:nvPr>
        </p:nvSpPr>
        <p:spPr>
          <a:xfrm>
            <a:off x="5347320" y="380618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Rozpínací</a:t>
            </a:r>
            <a:endParaRPr lang="de-DE" sz="1400" dirty="0"/>
          </a:p>
        </p:txBody>
      </p:sp>
      <p:sp>
        <p:nvSpPr>
          <p:cNvPr id="30" name="Zástupný symbol pro číslo snímku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15</a:t>
            </a:fld>
            <a:endParaRPr lang="x-none"/>
          </a:p>
        </p:txBody>
      </p:sp>
      <p:sp>
        <p:nvSpPr>
          <p:cNvPr id="33" name="Obdélník 32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 descr="D:\XP\senzorika\senzory\DSC_0212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6" cstate="print">
            <a:lum contrast="40000"/>
          </a:blip>
          <a:srcRect l="31574" t="19293" r="31004" b="19321"/>
          <a:stretch>
            <a:fillRect/>
          </a:stretch>
        </p:blipFill>
        <p:spPr bwMode="auto">
          <a:xfrm>
            <a:off x="3169078" y="925860"/>
            <a:ext cx="2196244" cy="240214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Mechanický spínač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Princip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působení neelektrické veličiny (mech. pohyb) 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cs-CZ" sz="1200" dirty="0" smtClean="0"/>
              <a:t> spojení nebo rozpojení mechanického kontaktu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výstup – pouze dva stavy – log. 0 a log. 1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Použití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snímání koncové polohy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Výhody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jednoduchá konstrukce, nízká cena, nevyžaduje napájení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Nevýhody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opotřebení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není jiskrově bezpečný (nutnost jiskrově bezpečného provedení) 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nízká životnost v prašném prostředí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16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Mechanický spínač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17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 descr="D:\XP\senzorika\senzory\DSC_0216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7200" y="695139"/>
            <a:ext cx="7153762" cy="475121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Magnetický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magnetic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2" name="Picture 3_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26840" y="4454252"/>
            <a:ext cx="2088232" cy="7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_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51376" y="3590156"/>
            <a:ext cx="1800000" cy="182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18</a:t>
            </a:fld>
            <a:endParaRPr lang="x-none"/>
          </a:p>
        </p:txBody>
      </p:sp>
      <p:sp>
        <p:nvSpPr>
          <p:cNvPr id="19" name="Obdélník 18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098" name="Picture 2__" descr="D:\XP\senzorika\senzory\DSC_0215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24875" y="889856"/>
            <a:ext cx="3884651" cy="258953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Magnetický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magnetic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7698432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Princip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reagují na vnější magnetické pole, ke své činnosti využívají </a:t>
            </a:r>
            <a:r>
              <a:rPr lang="cs-CZ" sz="1200" dirty="0" err="1" smtClean="0">
                <a:solidFill>
                  <a:srgbClr val="080000"/>
                </a:solidFill>
              </a:rPr>
              <a:t>magnetodiodu</a:t>
            </a:r>
            <a:r>
              <a:rPr lang="cs-CZ" sz="1200" dirty="0" smtClean="0">
                <a:solidFill>
                  <a:srgbClr val="080000"/>
                </a:solidFill>
              </a:rPr>
              <a:t>, </a:t>
            </a:r>
            <a:r>
              <a:rPr lang="cs-CZ" sz="1200" dirty="0" err="1" smtClean="0">
                <a:solidFill>
                  <a:srgbClr val="080000"/>
                </a:solidFill>
              </a:rPr>
              <a:t>magnetotranzistor</a:t>
            </a:r>
            <a:r>
              <a:rPr lang="cs-CZ" sz="1200" dirty="0" smtClean="0">
                <a:solidFill>
                  <a:srgbClr val="080000"/>
                </a:solidFill>
              </a:rPr>
              <a:t>, </a:t>
            </a:r>
            <a:r>
              <a:rPr lang="cs-CZ" sz="1200" dirty="0" err="1" smtClean="0">
                <a:solidFill>
                  <a:srgbClr val="080000"/>
                </a:solidFill>
              </a:rPr>
              <a:t>magnetorezistor</a:t>
            </a:r>
            <a:endParaRPr lang="cs-CZ" sz="1200" dirty="0" smtClean="0">
              <a:solidFill>
                <a:srgbClr val="08000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Použití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nejčastěji k snímání polohy pístů v pneumatických válcích</a:t>
            </a: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Rozdělení podle vnitřního zapojení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err="1" smtClean="0">
                <a:solidFill>
                  <a:srgbClr val="080000"/>
                </a:solidFill>
              </a:rPr>
              <a:t>hallové</a:t>
            </a:r>
            <a:r>
              <a:rPr lang="cs-CZ" sz="1200" dirty="0" smtClean="0">
                <a:solidFill>
                  <a:srgbClr val="080000"/>
                </a:solidFill>
              </a:rPr>
              <a:t>: hlavní oblastí jejich použití je snímání poloh, i přes stěny z </a:t>
            </a:r>
            <a:r>
              <a:rPr lang="cs-CZ" sz="1200" dirty="0" err="1" smtClean="0">
                <a:solidFill>
                  <a:srgbClr val="080000"/>
                </a:solidFill>
              </a:rPr>
              <a:t>neferomagnetických</a:t>
            </a:r>
            <a:r>
              <a:rPr lang="cs-CZ" sz="1200" dirty="0" smtClean="0">
                <a:solidFill>
                  <a:srgbClr val="080000"/>
                </a:solidFill>
              </a:rPr>
              <a:t> materiálů 	(hliník, mosaz a nemagnetické oceli)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jazýčkové: mechanický spínač ovládaný magnetickým polem</a:t>
            </a: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Výhody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bezkontaktní měření (pracuje bez opotřebení) 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snímání přes stěny nemagnetických materiálů, lze dosáhnout velkých spínacích vzdáleností</a:t>
            </a:r>
            <a:endParaRPr lang="cs-CZ" sz="1600" dirty="0" smtClean="0">
              <a:solidFill>
                <a:srgbClr val="08000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Nevýhody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snímaný předmět (píst válce) musí být opatřen magnetem</a:t>
            </a:r>
          </a:p>
          <a:p>
            <a:pPr>
              <a:spcBef>
                <a:spcPct val="50000"/>
              </a:spcBef>
            </a:pPr>
            <a:endParaRPr lang="cs-CZ" dirty="0" smtClean="0">
              <a:solidFill>
                <a:srgbClr val="080000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19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dirty="0" smtClean="0">
                <a:solidFill>
                  <a:srgbClr val="707070"/>
                </a:solidFill>
              </a:rPr>
              <a:t>Abteilung | 25.10.2011 | © Robert Bosch </a:t>
            </a:r>
            <a:r>
              <a:rPr lang="de-DE" sz="700" dirty="0" err="1" smtClean="0">
                <a:solidFill>
                  <a:srgbClr val="707070"/>
                </a:solidFill>
              </a:rPr>
              <a:t>spol</a:t>
            </a:r>
            <a:r>
              <a:rPr lang="de-DE" sz="700" dirty="0" smtClean="0">
                <a:solidFill>
                  <a:srgbClr val="707070"/>
                </a:solidFill>
              </a:rPr>
              <a:t>. s r.o. 2015. Alle Rechte vorbehalten, auch bzgl. jeder Verfügung, Verwertung, Reproduktion, Bearbeitung, Weitergabe sowie für den Fall von Schutzrechtsanmeldungen.</a:t>
            </a:r>
            <a:endParaRPr lang="x-none" sz="700" dirty="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Senzory (</a:t>
            </a:r>
            <a:r>
              <a:rPr lang="cs-CZ" b="1" dirty="0" err="1">
                <a:solidFill>
                  <a:srgbClr val="FFFFFF"/>
                </a:solidFill>
              </a:rPr>
              <a:t>s</a:t>
            </a:r>
            <a:r>
              <a:rPr lang="cs-CZ" b="1" dirty="0" err="1" smtClean="0">
                <a:solidFill>
                  <a:srgbClr val="FFFFFF"/>
                </a:solidFill>
              </a:rPr>
              <a:t>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850"/>
            <a:ext cx="25400" cy="1143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s-CZ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1080000"/>
            <a:ext cx="7810500" cy="224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cs-CZ" sz="1600" b="1" dirty="0" smtClean="0"/>
              <a:t>Senzor</a:t>
            </a:r>
            <a:endParaRPr lang="cs-CZ" b="1" dirty="0" smtClean="0"/>
          </a:p>
          <a:p>
            <a:pPr indent="180975">
              <a:spcBef>
                <a:spcPts val="60"/>
              </a:spcBef>
              <a:buFont typeface="Arial" pitchFamily="34" charset="0"/>
              <a:buChar char="•"/>
            </a:pPr>
            <a:r>
              <a:rPr lang="cs-CZ" sz="1200" dirty="0" smtClean="0"/>
              <a:t>funkční prvek tvořící vstupní blok měřicího řetězce 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je v přímém styku s měřeným prostředím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senzor = snímač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snímá fyzikální, chemickou nebo biologickou veličinu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tu − dle určitého principu </a:t>
            </a:r>
            <a:r>
              <a:rPr lang="cs-CZ" sz="1200" dirty="0"/>
              <a:t>− </a:t>
            </a:r>
            <a:r>
              <a:rPr lang="cs-CZ" sz="1200" dirty="0" smtClean="0"/>
              <a:t>transformuje na veličinu elektrickou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</a:t>
            </a:fld>
            <a:endParaRPr lang="x-none"/>
          </a:p>
        </p:txBody>
      </p:sp>
      <p:sp>
        <p:nvSpPr>
          <p:cNvPr id="14" name="Obdélník 13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Magnetický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magnetic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20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22" name="Picture 2" descr="D:\XP\senzorika\senzory\DSC_0217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7200" y="686408"/>
            <a:ext cx="7140835" cy="4759946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Magnetický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magnetic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9" name="Zástupný symbol pro číslo snímku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21</a:t>
            </a:fld>
            <a:endParaRPr lang="x-none"/>
          </a:p>
        </p:txBody>
      </p:sp>
      <p:sp>
        <p:nvSpPr>
          <p:cNvPr id="25" name="Obdélník 24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" descr="D:\XP\senzorika\senzory\DSC_0218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7200" y="695137"/>
            <a:ext cx="7153762" cy="4751217"/>
          </a:xfrm>
          <a:prstGeom prst="rect">
            <a:avLst/>
          </a:prstGeom>
          <a:noFill/>
        </p:spPr>
      </p:pic>
      <p:sp>
        <p:nvSpPr>
          <p:cNvPr id="20" name="TextovéPole 3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139408" y="5174333"/>
            <a:ext cx="13321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 smtClean="0"/>
              <a:t>magnetický </a:t>
            </a:r>
            <a:r>
              <a:rPr lang="cs-CZ" sz="1000" dirty="0"/>
              <a:t>snímač</a:t>
            </a:r>
            <a:endParaRPr lang="de-DE" sz="1000" dirty="0"/>
          </a:p>
        </p:txBody>
      </p:sp>
      <p:sp>
        <p:nvSpPr>
          <p:cNvPr id="18" name="TextovéPole 27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18828" y="5174333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 smtClean="0"/>
              <a:t>0V / výstup / +24V</a:t>
            </a:r>
            <a:endParaRPr lang="de-DE" sz="1000" dirty="0" smtClean="0"/>
          </a:p>
          <a:p>
            <a:endParaRPr lang="de-DE" sz="1400" dirty="0"/>
          </a:p>
        </p:txBody>
      </p:sp>
      <p:cxnSp>
        <p:nvCxnSpPr>
          <p:cNvPr id="28" name="Přímá spojovací šipka 27"/>
          <p:cNvCxnSpPr>
            <a:stCxn id="18" idx="0"/>
          </p:cNvCxnSpPr>
          <p:nvPr>
            <p:custDataLst>
              <p:tags r:id="rId13"/>
            </p:custDataLst>
          </p:nvPr>
        </p:nvCxnSpPr>
        <p:spPr>
          <a:xfrm flipV="1">
            <a:off x="1530896" y="4166221"/>
            <a:ext cx="1728192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>
            <a:stCxn id="20" idx="0"/>
          </p:cNvCxnSpPr>
          <p:nvPr>
            <p:custDataLst>
              <p:tags r:id="rId14"/>
            </p:custDataLst>
          </p:nvPr>
        </p:nvCxnSpPr>
        <p:spPr>
          <a:xfrm flipH="1" flipV="1">
            <a:off x="5923384" y="2726061"/>
            <a:ext cx="882098" cy="24482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Magnetický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magnetic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5" name="TextovéPole 24"/>
          <p:cNvSpPr txBox="1"/>
          <p:nvPr>
            <p:custDataLst>
              <p:tags r:id="rId9"/>
            </p:custDataLst>
          </p:nvPr>
        </p:nvSpPr>
        <p:spPr>
          <a:xfrm>
            <a:off x="457200" y="900000"/>
            <a:ext cx="7920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Zapojte obvod dle schématu, nastavte snímač tak, aby spínal na konci pracovní pozice.</a:t>
            </a:r>
            <a:endParaRPr lang="de-DE" sz="1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92914" y="1645006"/>
            <a:ext cx="5148572" cy="3162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22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15" name="Picture 4_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67200" y="3554152"/>
            <a:ext cx="1800000" cy="182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23</a:t>
            </a:fld>
            <a:endParaRPr lang="x-none"/>
          </a:p>
        </p:txBody>
      </p:sp>
      <p:sp>
        <p:nvSpPr>
          <p:cNvPr id="19" name="Obdélník 18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Skupina 19"/>
          <p:cNvGrpSpPr/>
          <p:nvPr/>
        </p:nvGrpSpPr>
        <p:grpSpPr>
          <a:xfrm>
            <a:off x="306960" y="925860"/>
            <a:ext cx="7920480" cy="2400411"/>
            <a:chOff x="342764" y="925860"/>
            <a:chExt cx="7920480" cy="2400411"/>
          </a:xfrm>
        </p:grpSpPr>
        <p:pic>
          <p:nvPicPr>
            <p:cNvPr id="7170" name="Picture 2" descr="D:\XP\senzorika\senzory\DSC_0220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42764" y="925860"/>
              <a:ext cx="3600000" cy="2400411"/>
            </a:xfrm>
            <a:prstGeom prst="rect">
              <a:avLst/>
            </a:prstGeom>
            <a:noFill/>
          </p:spPr>
        </p:pic>
        <p:pic>
          <p:nvPicPr>
            <p:cNvPr id="7171" name="Picture 3" descr="D:\XP\senzorika\senzory\DSC_0229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663244" y="925860"/>
              <a:ext cx="3600000" cy="2399598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8001000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Princip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vyhodnocuje přítomnost kovového materiálu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při přiblížení kovového materiálu se utlumí kmity oscilátoru (přestane kmitat) 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prahový detektor vyhodnotí vysazená kmitů </a:t>
            </a:r>
            <a:r>
              <a:rPr lang="cs-CZ" sz="1200" dirty="0">
                <a:solidFill>
                  <a:srgbClr val="080000"/>
                </a:solidFill>
              </a:rPr>
              <a:t>→</a:t>
            </a:r>
            <a:r>
              <a:rPr lang="cs-CZ" sz="1200" dirty="0" smtClean="0">
                <a:solidFill>
                  <a:srgbClr val="080000"/>
                </a:solidFill>
              </a:rPr>
              <a:t> výstup se spojí nebo rozpojí (NO – NC)</a:t>
            </a: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Použití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detekce kovových předmětů, snímání otáček…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80000"/>
                </a:solidFill>
              </a:rPr>
              <a:t>jako bezdotykový koncový spínač na strojích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možné nastavení citlivosti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snímá pouze kovové předměty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200" dirty="0" smtClean="0">
                <a:solidFill>
                  <a:srgbClr val="080000"/>
                </a:solidFill>
              </a:rPr>
              <a:t>možnost použití i v prašném a venkovním prostředí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snímací vzdálenost: 0,8–70 mm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provedení: vazební, nevazební</a:t>
            </a:r>
          </a:p>
          <a:p>
            <a:pPr>
              <a:spcBef>
                <a:spcPts val="1200"/>
              </a:spcBef>
            </a:pPr>
            <a:r>
              <a:rPr lang="cs-CZ" sz="1600" dirty="0">
                <a:solidFill>
                  <a:srgbClr val="080000"/>
                </a:solidFill>
              </a:rPr>
              <a:t>Výhody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>
                <a:solidFill>
                  <a:srgbClr val="080000"/>
                </a:solidFill>
              </a:rPr>
              <a:t>detekce kovových předmětů bez opotřebení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>
                <a:solidFill>
                  <a:srgbClr val="080000"/>
                </a:solidFill>
              </a:rPr>
              <a:t>odolnost vůči vlivům okolí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>
                <a:solidFill>
                  <a:srgbClr val="080000"/>
                </a:solidFill>
              </a:rPr>
              <a:t>spolehlivost, životnost</a:t>
            </a:r>
          </a:p>
          <a:p>
            <a:pPr>
              <a:spcBef>
                <a:spcPct val="50000"/>
              </a:spcBef>
            </a:pPr>
            <a:endParaRPr lang="cs-CZ" dirty="0" smtClean="0">
              <a:solidFill>
                <a:srgbClr val="080000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24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>
                <a:solidFill>
                  <a:srgbClr val="080000"/>
                </a:solidFill>
              </a:rPr>
              <a:t>Vnitřní zapojení</a:t>
            </a:r>
          </a:p>
          <a:p>
            <a:pPr>
              <a:spcBef>
                <a:spcPct val="50000"/>
              </a:spcBef>
            </a:pPr>
            <a:r>
              <a:rPr lang="cs-CZ" sz="1200" dirty="0"/>
              <a:t>Blokové schéma snímače a znázornění funkce:</a:t>
            </a:r>
            <a:endParaRPr lang="cs-CZ" sz="1200" dirty="0" smtClean="0">
              <a:solidFill>
                <a:srgbClr val="080000"/>
              </a:solidFill>
            </a:endParaRPr>
          </a:p>
        </p:txBody>
      </p:sp>
      <p:sp>
        <p:nvSpPr>
          <p:cNvPr id="2" name="TextovéPole 1"/>
          <p:cNvSpPr txBox="1"/>
          <p:nvPr>
            <p:custDataLst>
              <p:tags r:id="rId10"/>
            </p:custDataLst>
          </p:nvPr>
        </p:nvSpPr>
        <p:spPr>
          <a:xfrm>
            <a:off x="5635352" y="1737558"/>
            <a:ext cx="24122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 smtClean="0"/>
              <a:t>Oscilátor reaguje na změnu vlastností magnet. pole útlumem kmitů (přestane kmitat). Klopný obvod vyhodnotí tento signál jako </a:t>
            </a:r>
            <a:r>
              <a:rPr lang="cs-CZ" sz="1200" b="1" dirty="0" smtClean="0"/>
              <a:t>log.1</a:t>
            </a:r>
            <a:r>
              <a:rPr lang="cs-CZ" sz="1200" dirty="0" smtClean="0"/>
              <a:t> – snímaný objekt je </a:t>
            </a:r>
          </a:p>
          <a:p>
            <a:pPr algn="just"/>
            <a:r>
              <a:rPr lang="cs-CZ" sz="1200" dirty="0" smtClean="0"/>
              <a:t>v dosahu, nebo </a:t>
            </a:r>
            <a:r>
              <a:rPr lang="cs-CZ" sz="1200" b="1" dirty="0" smtClean="0"/>
              <a:t>log.0</a:t>
            </a:r>
            <a:r>
              <a:rPr lang="cs-CZ" sz="1200" dirty="0" smtClean="0"/>
              <a:t> – předmět není v dosahu.</a:t>
            </a:r>
            <a:endParaRPr lang="de-DE" sz="1200" dirty="0"/>
          </a:p>
        </p:txBody>
      </p:sp>
      <p:sp>
        <p:nvSpPr>
          <p:cNvPr id="20" name="TextovéPole 19"/>
          <p:cNvSpPr txBox="1"/>
          <p:nvPr>
            <p:custDataLst>
              <p:tags r:id="rId11"/>
            </p:custDataLst>
          </p:nvPr>
        </p:nvSpPr>
        <p:spPr>
          <a:xfrm>
            <a:off x="1386880" y="2906080"/>
            <a:ext cx="10700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de-DE" sz="1000" dirty="0" smtClean="0"/>
              <a:t>OSCILLAT</a:t>
            </a:r>
            <a:r>
              <a:rPr lang="cs-CZ" sz="1000" dirty="0" smtClean="0"/>
              <a:t>O</a:t>
            </a:r>
            <a:r>
              <a:rPr lang="de-DE" sz="1000" dirty="0" smtClean="0"/>
              <a:t>R</a:t>
            </a:r>
            <a:r>
              <a:rPr lang="cs-CZ" sz="1000" dirty="0" smtClean="0"/>
              <a:t> </a:t>
            </a:r>
            <a:r>
              <a:rPr lang="de-DE" sz="1000" dirty="0" smtClean="0"/>
              <a:t>CIRCUIT </a:t>
            </a:r>
            <a:endParaRPr lang="de-DE" sz="1000" dirty="0"/>
          </a:p>
        </p:txBody>
      </p:sp>
      <p:sp>
        <p:nvSpPr>
          <p:cNvPr id="21" name="TextovéPole 20"/>
          <p:cNvSpPr txBox="1"/>
          <p:nvPr>
            <p:custDataLst>
              <p:tags r:id="rId12"/>
            </p:custDataLst>
          </p:nvPr>
        </p:nvSpPr>
        <p:spPr>
          <a:xfrm>
            <a:off x="4447220" y="2906080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OUTPUT</a:t>
            </a:r>
          </a:p>
          <a:p>
            <a:pPr algn="ctr"/>
            <a:r>
              <a:rPr lang="cs-CZ" sz="1000" dirty="0" smtClean="0"/>
              <a:t>CIRCUIT</a:t>
            </a:r>
          </a:p>
        </p:txBody>
      </p:sp>
      <p:sp>
        <p:nvSpPr>
          <p:cNvPr id="22" name="TextovéPole 21"/>
          <p:cNvSpPr txBox="1"/>
          <p:nvPr>
            <p:custDataLst>
              <p:tags r:id="rId13"/>
            </p:custDataLst>
          </p:nvPr>
        </p:nvSpPr>
        <p:spPr>
          <a:xfrm>
            <a:off x="451092" y="3086100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SENSOR HEAD</a:t>
            </a:r>
            <a:endParaRPr lang="de-DE" sz="1000" dirty="0"/>
          </a:p>
        </p:txBody>
      </p:sp>
      <p:sp>
        <p:nvSpPr>
          <p:cNvPr id="23" name="TextovéPole 22"/>
          <p:cNvSpPr txBox="1"/>
          <p:nvPr>
            <p:custDataLst>
              <p:tags r:id="rId14"/>
            </p:custDataLst>
          </p:nvPr>
        </p:nvSpPr>
        <p:spPr>
          <a:xfrm>
            <a:off x="2467000" y="2906080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DETECTION</a:t>
            </a:r>
          </a:p>
          <a:p>
            <a:pPr algn="ctr"/>
            <a:r>
              <a:rPr lang="cs-CZ" sz="1000" dirty="0" smtClean="0"/>
              <a:t>CI</a:t>
            </a:r>
            <a:r>
              <a:rPr lang="de-DE" sz="1000" dirty="0" smtClean="0"/>
              <a:t>RCUIT </a:t>
            </a:r>
            <a:endParaRPr lang="de-DE" sz="1000" dirty="0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25</a:t>
            </a:fld>
            <a:endParaRPr lang="x-none"/>
          </a:p>
        </p:txBody>
      </p:sp>
      <p:sp>
        <p:nvSpPr>
          <p:cNvPr id="27" name="Obdélník 26"/>
          <p:cNvSpPr/>
          <p:nvPr>
            <p:custDataLst>
              <p:tags r:id="rId15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841" name="Picture 1" descr="D:\XP\senzorika\aktivní spínací zóna.pn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55332" y="3554152"/>
            <a:ext cx="2880000" cy="1960320"/>
          </a:xfrm>
          <a:prstGeom prst="rect">
            <a:avLst/>
          </a:prstGeom>
          <a:noFill/>
        </p:spPr>
      </p:pic>
      <p:pic>
        <p:nvPicPr>
          <p:cNvPr id="35842" name="Picture 2" descr="D:\XP\senzorika\Blokové schéma snímace.png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14772" y="1753952"/>
            <a:ext cx="5040560" cy="144664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92000"/>
            <a:ext cx="464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Způsoby vestavby</a:t>
            </a:r>
            <a:endParaRPr lang="cs-CZ" sz="1600" b="1" dirty="0"/>
          </a:p>
        </p:txBody>
      </p:sp>
      <p:sp>
        <p:nvSpPr>
          <p:cNvPr id="25" name="TextovéPole 24"/>
          <p:cNvSpPr txBox="1"/>
          <p:nvPr>
            <p:custDataLst>
              <p:tags r:id="rId10"/>
            </p:custDataLst>
          </p:nvPr>
        </p:nvSpPr>
        <p:spPr>
          <a:xfrm>
            <a:off x="1044842" y="467432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/>
              <a:t>J</a:t>
            </a:r>
            <a:r>
              <a:rPr lang="cs-CZ" sz="1200" dirty="0" smtClean="0"/>
              <a:t>e citlivý jen na kovové předměty, které se nacházejí před senzorem.</a:t>
            </a:r>
            <a:endParaRPr lang="de-DE" sz="1200" dirty="0"/>
          </a:p>
        </p:txBody>
      </p:sp>
      <p:sp>
        <p:nvSpPr>
          <p:cNvPr id="26" name="TextovéPole 25"/>
          <p:cNvSpPr txBox="1"/>
          <p:nvPr>
            <p:custDataLst>
              <p:tags r:id="rId11"/>
            </p:custDataLst>
          </p:nvPr>
        </p:nvSpPr>
        <p:spPr>
          <a:xfrm>
            <a:off x="5005282" y="4639870"/>
            <a:ext cx="2772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Je citlivý na kovové předměty na třech stranách, proto musí být senzor povytažen ven.</a:t>
            </a:r>
            <a:endParaRPr lang="de-DE" sz="1200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26</a:t>
            </a:fld>
            <a:endParaRPr lang="x-none"/>
          </a:p>
        </p:txBody>
      </p:sp>
      <p:sp>
        <p:nvSpPr>
          <p:cNvPr id="30" name="Obdélník 29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38808" y="1357906"/>
            <a:ext cx="280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dirty="0"/>
              <a:t>Vazební </a:t>
            </a:r>
            <a:r>
              <a:rPr lang="cs-CZ" sz="1200" dirty="0" smtClean="0"/>
              <a:t>provedení (flush device)</a:t>
            </a:r>
            <a:endParaRPr lang="x-none" sz="1200" b="1" dirty="0" smtClean="0">
              <a:solidFill>
                <a:srgbClr val="FFFFFF"/>
              </a:solidFill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55232" y="1357908"/>
            <a:ext cx="360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dirty="0"/>
              <a:t>Nevazební </a:t>
            </a:r>
            <a:r>
              <a:rPr lang="cs-CZ" sz="1200" dirty="0" smtClean="0"/>
              <a:t>provedení (non-flush device)</a:t>
            </a:r>
            <a:endParaRPr lang="cs-CZ" sz="1200" dirty="0"/>
          </a:p>
        </p:txBody>
      </p:sp>
      <p:pic>
        <p:nvPicPr>
          <p:cNvPr id="34818" name="Picture 2" descr="D:\XP\senzorika\vazebni, nevazebni - indukcní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7200" y="1731300"/>
            <a:ext cx="7200000" cy="27096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92000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>
                <a:solidFill>
                  <a:srgbClr val="080000"/>
                </a:solidFill>
              </a:rPr>
              <a:t>Použití</a:t>
            </a: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27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795" name="Picture 3" descr="D:\XP\senzorika\indukcní - použití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7200" y="1946940"/>
            <a:ext cx="7920000" cy="227832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XP\senzorika\senzory\DSC_023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34752" y="2007066"/>
            <a:ext cx="4411519" cy="2929938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792000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>
                <a:solidFill>
                  <a:srgbClr val="080000"/>
                </a:solidFill>
              </a:rPr>
              <a:t>Trenažér</a:t>
            </a:r>
            <a:endParaRPr lang="cs-CZ" b="1" dirty="0" smtClean="0">
              <a:solidFill>
                <a:srgbClr val="080000"/>
              </a:solidFill>
            </a:endParaRPr>
          </a:p>
        </p:txBody>
      </p:sp>
      <p:sp>
        <p:nvSpPr>
          <p:cNvPr id="13" name="TextovéPole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0776" y="1357908"/>
            <a:ext cx="49753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/>
              <a:t>Vyzkoušejte různé spínací vzdálenosti pro </a:t>
            </a:r>
            <a:r>
              <a:rPr lang="cs-CZ" sz="1200" dirty="0" smtClean="0"/>
              <a:t>kovový předmět.</a:t>
            </a:r>
            <a:endParaRPr lang="de-DE" sz="1200" dirty="0"/>
          </a:p>
        </p:txBody>
      </p:sp>
      <p:cxnSp>
        <p:nvCxnSpPr>
          <p:cNvPr id="15" name="Přímá spojovací šipka 14"/>
          <p:cNvCxnSpPr/>
          <p:nvPr>
            <p:custDataLst>
              <p:tags r:id="rId12"/>
            </p:custDataLst>
          </p:nvPr>
        </p:nvCxnSpPr>
        <p:spPr>
          <a:xfrm>
            <a:off x="954832" y="4454252"/>
            <a:ext cx="2735262" cy="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78768" y="2077988"/>
            <a:ext cx="12241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Indukční snímače</a:t>
            </a:r>
            <a:endParaRPr lang="de-DE" sz="1000" dirty="0"/>
          </a:p>
        </p:txBody>
      </p:sp>
      <p:cxnSp>
        <p:nvCxnSpPr>
          <p:cNvPr id="17" name="Přímá spojovací šipka 16"/>
          <p:cNvCxnSpPr>
            <a:stCxn id="16" idx="2"/>
          </p:cNvCxnSpPr>
          <p:nvPr>
            <p:custDataLst>
              <p:tags r:id="rId14"/>
            </p:custDataLst>
          </p:nvPr>
        </p:nvCxnSpPr>
        <p:spPr>
          <a:xfrm>
            <a:off x="990836" y="2324209"/>
            <a:ext cx="936104" cy="1157935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>
            <a:stCxn id="20" idx="0"/>
          </p:cNvCxnSpPr>
          <p:nvPr>
            <p:custDataLst>
              <p:tags r:id="rId15"/>
            </p:custDataLst>
          </p:nvPr>
        </p:nvCxnSpPr>
        <p:spPr>
          <a:xfrm flipH="1" flipV="1">
            <a:off x="1674912" y="4094212"/>
            <a:ext cx="918102" cy="468052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2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151076" y="2077988"/>
            <a:ext cx="13681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Rozbočovací modul</a:t>
            </a:r>
            <a:endParaRPr lang="de-DE" sz="1000" dirty="0"/>
          </a:p>
        </p:txBody>
      </p:sp>
      <p:sp>
        <p:nvSpPr>
          <p:cNvPr id="20" name="TextovéPole 2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66900" y="4562264"/>
            <a:ext cx="20522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Posuvník </a:t>
            </a:r>
            <a:r>
              <a:rPr lang="cs-CZ" sz="1000" dirty="0" smtClean="0"/>
              <a:t>s kovovým </a:t>
            </a:r>
            <a:r>
              <a:rPr lang="cs-CZ" sz="1000" dirty="0"/>
              <a:t>předmětem</a:t>
            </a:r>
            <a:endParaRPr lang="de-DE" sz="1000" dirty="0"/>
          </a:p>
        </p:txBody>
      </p:sp>
      <p:sp>
        <p:nvSpPr>
          <p:cNvPr id="22" name="TextovéPole 3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843264" y="4454252"/>
            <a:ext cx="356439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000" dirty="0" smtClean="0"/>
              <a:t>Rozbočovací modul pro akční prvky/snímače, LED provozní a funkční indikace, 8 portů, zásuvky M8, 3 póly, 1 signál na zásuvku, pevně připojený přívodní kabel</a:t>
            </a:r>
            <a:endParaRPr lang="cs-CZ" sz="1000" dirty="0"/>
          </a:p>
        </p:txBody>
      </p:sp>
      <p:cxnSp>
        <p:nvCxnSpPr>
          <p:cNvPr id="29" name="Přímá spojovací šipka 28"/>
          <p:cNvCxnSpPr>
            <a:stCxn id="19" idx="2"/>
          </p:cNvCxnSpPr>
          <p:nvPr>
            <p:custDataLst>
              <p:tags r:id="rId19"/>
            </p:custDataLst>
          </p:nvPr>
        </p:nvCxnSpPr>
        <p:spPr>
          <a:xfrm>
            <a:off x="3835152" y="2324209"/>
            <a:ext cx="324036" cy="617875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28</a:t>
            </a:fld>
            <a:endParaRPr lang="x-none"/>
          </a:p>
        </p:txBody>
      </p:sp>
      <p:sp>
        <p:nvSpPr>
          <p:cNvPr id="30" name="Obdélník 29"/>
          <p:cNvSpPr/>
          <p:nvPr>
            <p:custDataLst>
              <p:tags r:id="rId2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7" name="Picture 3" descr="D:\XP\senzorika\senzory\DSC_0235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843264" y="2005980"/>
            <a:ext cx="3600000" cy="2390963"/>
          </a:xfrm>
          <a:prstGeom prst="rect">
            <a:avLst/>
          </a:prstGeom>
          <a:noFill/>
        </p:spPr>
      </p:pic>
      <p:cxnSp>
        <p:nvCxnSpPr>
          <p:cNvPr id="47" name="Přímá spojovací šipka 46"/>
          <p:cNvCxnSpPr>
            <a:stCxn id="26" idx="2"/>
          </p:cNvCxnSpPr>
          <p:nvPr>
            <p:custDataLst>
              <p:tags r:id="rId22"/>
            </p:custDataLst>
          </p:nvPr>
        </p:nvCxnSpPr>
        <p:spPr>
          <a:xfrm>
            <a:off x="6553454" y="2288205"/>
            <a:ext cx="198022" cy="725887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>
            <a:stCxn id="22" idx="0"/>
          </p:cNvCxnSpPr>
          <p:nvPr>
            <p:custDataLst>
              <p:tags r:id="rId23"/>
            </p:custDataLst>
          </p:nvPr>
        </p:nvCxnSpPr>
        <p:spPr>
          <a:xfrm flipH="1" flipV="1">
            <a:off x="5671356" y="3014092"/>
            <a:ext cx="954106" cy="1440160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599348" y="2041984"/>
            <a:ext cx="1908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Výstupy snímačů a napájení</a:t>
            </a:r>
            <a:endParaRPr lang="de-DE" sz="1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Indukční snímač (</a:t>
            </a:r>
            <a:r>
              <a:rPr lang="cs-CZ" b="1" dirty="0" err="1" smtClean="0">
                <a:solidFill>
                  <a:srgbClr val="FFFFFF"/>
                </a:solidFill>
              </a:rPr>
              <a:t>inductive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92000"/>
            <a:ext cx="800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>
                <a:solidFill>
                  <a:srgbClr val="080000"/>
                </a:solidFill>
              </a:rPr>
              <a:t>Trenažér</a:t>
            </a:r>
            <a:endParaRPr lang="cs-CZ" b="1" dirty="0" smtClean="0">
              <a:solidFill>
                <a:srgbClr val="080000"/>
              </a:solidFill>
            </a:endParaRPr>
          </a:p>
        </p:txBody>
      </p:sp>
      <p:sp>
        <p:nvSpPr>
          <p:cNvPr id="30" name="TextovéPole 29"/>
          <p:cNvSpPr txBox="1"/>
          <p:nvPr>
            <p:custDataLst>
              <p:tags r:id="rId10"/>
            </p:custDataLst>
          </p:nvPr>
        </p:nvSpPr>
        <p:spPr>
          <a:xfrm>
            <a:off x="457200" y="1359104"/>
            <a:ext cx="7632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Připojte paralelně všechny výstupy do elektromagnetu rozvaděče a přejíždějte posuvníkem. Sledujte, v jaké vzdálenosti je kovový předmět ještě detekován.</a:t>
            </a:r>
            <a:endParaRPr lang="de-DE" sz="1200" dirty="0" smtClean="0"/>
          </a:p>
          <a:p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1725" y="2474032"/>
            <a:ext cx="70309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29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 dirty="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Senzory (</a:t>
            </a:r>
            <a:r>
              <a:rPr lang="cs-CZ" b="1" dirty="0" smtClean="0">
                <a:solidFill>
                  <a:srgbClr val="FFFFFF"/>
                </a:solidFill>
              </a:rPr>
              <a:t>s</a:t>
            </a:r>
            <a:r>
              <a:rPr lang="x-none" b="1" dirty="0" smtClean="0">
                <a:solidFill>
                  <a:srgbClr val="FFFFFF"/>
                </a:solidFill>
              </a:rPr>
              <a:t>ensors)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1080000"/>
            <a:ext cx="7446404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cs-CZ" sz="1600" b="1" dirty="0" smtClean="0"/>
              <a:t>Historie (výběr)</a:t>
            </a:r>
          </a:p>
          <a:p>
            <a:pPr indent="180975">
              <a:spcBef>
                <a:spcPts val="6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1856	Kelvin – změna odporu vodiče při deformaci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1871 </a:t>
            </a:r>
            <a:r>
              <a:rPr lang="cs-CZ" sz="1200" dirty="0"/>
              <a:t>	</a:t>
            </a:r>
            <a:r>
              <a:rPr lang="cs-CZ" sz="1200" dirty="0" smtClean="0"/>
              <a:t>Siemens – odporový teploměr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1917 	</a:t>
            </a:r>
            <a:r>
              <a:rPr lang="cs-CZ" sz="1200" dirty="0" err="1" smtClean="0"/>
              <a:t>Nernst</a:t>
            </a:r>
            <a:r>
              <a:rPr lang="cs-CZ" sz="1200" dirty="0" smtClean="0"/>
              <a:t> – tenzometrické snímače tlaku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1924 	Heyrovský – polarografie (určování přítomnosti a koncentrace neznámých látek v roztoku)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1920–1935	většina fyzikálních principů uplatněna v technice měření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079500" algn="l"/>
              </a:tabLst>
            </a:pPr>
            <a:r>
              <a:rPr lang="cs-CZ" sz="1200" dirty="0" smtClean="0"/>
              <a:t>1948 </a:t>
            </a:r>
            <a:r>
              <a:rPr lang="cs-CZ" sz="1200" dirty="0"/>
              <a:t>	</a:t>
            </a:r>
            <a:r>
              <a:rPr lang="cs-CZ" sz="1200" dirty="0" smtClean="0"/>
              <a:t>počátek polovodičové technologie </a:t>
            </a:r>
            <a:endParaRPr lang="cs-CZ" sz="1600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67200" y="3626160"/>
            <a:ext cx="1800000" cy="183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30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" name="Skupina 19"/>
          <p:cNvGrpSpPr/>
          <p:nvPr/>
        </p:nvGrpSpPr>
        <p:grpSpPr>
          <a:xfrm>
            <a:off x="306960" y="925860"/>
            <a:ext cx="7920480" cy="2400000"/>
            <a:chOff x="414772" y="925860"/>
            <a:chExt cx="7920480" cy="2400000"/>
          </a:xfrm>
        </p:grpSpPr>
        <p:pic>
          <p:nvPicPr>
            <p:cNvPr id="2050" name="Picture 2" descr="D:\XP\senzorika\senzory\DSC_0223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4772" y="925860"/>
              <a:ext cx="3600000" cy="2400000"/>
            </a:xfrm>
            <a:prstGeom prst="rect">
              <a:avLst/>
            </a:prstGeom>
            <a:noFill/>
          </p:spPr>
        </p:pic>
        <p:pic>
          <p:nvPicPr>
            <p:cNvPr id="2051" name="Picture 3" descr="D:\XP\senzorika\senzory\DSC_0227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735252" y="925860"/>
              <a:ext cx="3600000" cy="239916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7194376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Princip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>
                <a:solidFill>
                  <a:srgbClr val="080000"/>
                </a:solidFill>
              </a:rPr>
              <a:t>vyhodnocují změnu kapacity vyvolanou předmětem, který vstoupí do elektrického pole </a:t>
            </a:r>
            <a:r>
              <a:rPr lang="cs-CZ" sz="1200" dirty="0">
                <a:solidFill>
                  <a:srgbClr val="080000"/>
                </a:solidFill>
              </a:rPr>
              <a:t>k</a:t>
            </a:r>
            <a:r>
              <a:rPr lang="cs-CZ" sz="1200" dirty="0" smtClean="0">
                <a:solidFill>
                  <a:srgbClr val="080000"/>
                </a:solidFill>
              </a:rPr>
              <a:t>ondenzátoru → mohou snímat nejen vodivé, ale i nevodivé materiály</a:t>
            </a:r>
          </a:p>
          <a:p>
            <a:pPr>
              <a:spcBef>
                <a:spcPts val="1200"/>
              </a:spcBef>
            </a:pPr>
            <a:r>
              <a:rPr lang="cs-CZ" sz="1600" dirty="0" smtClean="0">
                <a:solidFill>
                  <a:srgbClr val="080000"/>
                </a:solidFill>
              </a:rPr>
              <a:t>Použití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měření hladiny vody, olejů, sypkých hmot přes stěnu nádrže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kontrola počtu výrobků na balicích linkách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snímání a určování tloušťky dřeva při jeho zpracování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možné detekovat i nevodivé materiály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možné snímání i skla, kapalin, sypkých materiálů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snímací vzdálenost: 1–70 mm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>
                <a:solidFill>
                  <a:srgbClr val="080000"/>
                </a:solidFill>
              </a:rPr>
              <a:t>provedení: vazební, nevazební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>
              <a:solidFill>
                <a:srgbClr val="080000"/>
              </a:solidFill>
            </a:endParaRPr>
          </a:p>
          <a:p>
            <a:pPr>
              <a:spcBef>
                <a:spcPct val="50000"/>
              </a:spcBef>
            </a:pPr>
            <a:endParaRPr lang="cs-CZ" dirty="0" smtClean="0">
              <a:solidFill>
                <a:srgbClr val="080000"/>
              </a:solidFill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31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>
            <p:custDataLst>
              <p:tags r:id="rId9"/>
            </p:custDataLst>
          </p:nvPr>
        </p:nvSpPr>
        <p:spPr>
          <a:xfrm>
            <a:off x="5768635" y="1738800"/>
            <a:ext cx="2242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200" dirty="0" smtClean="0"/>
              <a:t>Hlavním aktivním prvkem tohoto senzoru je kotoučová elektroda umístěná ve válcovém pouzdře, které působí i jako stínění. Vytvářejí tak kondenzátor, který má nějakou základní kapacitu, která se pak dále mění se změnou dielektrika – přiblížení detekovaného objektu.</a:t>
            </a:r>
            <a:endParaRPr lang="de-DE" sz="1200" dirty="0"/>
          </a:p>
        </p:txBody>
      </p:sp>
      <p:sp>
        <p:nvSpPr>
          <p:cNvPr id="20" name="TextovéPole 19"/>
          <p:cNvSpPr txBox="1"/>
          <p:nvPr>
            <p:custDataLst>
              <p:tags r:id="rId10"/>
            </p:custDataLst>
          </p:nvPr>
        </p:nvSpPr>
        <p:spPr>
          <a:xfrm>
            <a:off x="1429307" y="2942084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de-DE" sz="1000" dirty="0" smtClean="0"/>
              <a:t>OSCILLAT</a:t>
            </a:r>
            <a:r>
              <a:rPr lang="cs-CZ" sz="1000" dirty="0" smtClean="0"/>
              <a:t>O</a:t>
            </a:r>
            <a:r>
              <a:rPr lang="de-DE" sz="1000" dirty="0" smtClean="0"/>
              <a:t>R</a:t>
            </a:r>
            <a:r>
              <a:rPr lang="cs-CZ" sz="1000" dirty="0" smtClean="0"/>
              <a:t> </a:t>
            </a:r>
            <a:r>
              <a:rPr lang="de-DE" sz="1000" dirty="0" smtClean="0"/>
              <a:t>CIRCUIT </a:t>
            </a:r>
            <a:endParaRPr lang="de-DE" sz="1000" dirty="0"/>
          </a:p>
        </p:txBody>
      </p:sp>
      <p:sp>
        <p:nvSpPr>
          <p:cNvPr id="21" name="TextovéPole 20"/>
          <p:cNvSpPr txBox="1"/>
          <p:nvPr>
            <p:custDataLst>
              <p:tags r:id="rId11"/>
            </p:custDataLst>
          </p:nvPr>
        </p:nvSpPr>
        <p:spPr>
          <a:xfrm>
            <a:off x="4267200" y="2942084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OUTPUT</a:t>
            </a:r>
          </a:p>
          <a:p>
            <a:pPr algn="ctr"/>
            <a:r>
              <a:rPr lang="cs-CZ" sz="1000" dirty="0" smtClean="0"/>
              <a:t>CIRCUIT</a:t>
            </a:r>
          </a:p>
        </p:txBody>
      </p:sp>
      <p:sp>
        <p:nvSpPr>
          <p:cNvPr id="22" name="TextovéPole 21"/>
          <p:cNvSpPr txBox="1"/>
          <p:nvPr>
            <p:custDataLst>
              <p:tags r:id="rId12"/>
            </p:custDataLst>
          </p:nvPr>
        </p:nvSpPr>
        <p:spPr>
          <a:xfrm>
            <a:off x="487904" y="2942084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SENSOR HEAD</a:t>
            </a:r>
            <a:endParaRPr lang="de-DE" sz="1000" dirty="0"/>
          </a:p>
        </p:txBody>
      </p:sp>
      <p:sp>
        <p:nvSpPr>
          <p:cNvPr id="23" name="TextovéPole 22"/>
          <p:cNvSpPr txBox="1"/>
          <p:nvPr>
            <p:custDataLst>
              <p:tags r:id="rId13"/>
            </p:custDataLst>
          </p:nvPr>
        </p:nvSpPr>
        <p:spPr>
          <a:xfrm>
            <a:off x="2884257" y="2942084"/>
            <a:ext cx="936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000" dirty="0" smtClean="0"/>
          </a:p>
          <a:p>
            <a:pPr algn="ctr"/>
            <a:r>
              <a:rPr lang="cs-CZ" sz="1000" dirty="0" smtClean="0"/>
              <a:t>DETECTION</a:t>
            </a:r>
          </a:p>
          <a:p>
            <a:pPr algn="ctr"/>
            <a:r>
              <a:rPr lang="cs-CZ" sz="1000" dirty="0" smtClean="0"/>
              <a:t>CI</a:t>
            </a:r>
            <a:r>
              <a:rPr lang="de-DE" sz="1000" dirty="0" smtClean="0"/>
              <a:t>RCUIT </a:t>
            </a:r>
            <a:endParaRPr lang="de-DE" sz="1000" dirty="0"/>
          </a:p>
        </p:txBody>
      </p:sp>
      <p:sp>
        <p:nvSpPr>
          <p:cNvPr id="25" name="TextovéPole 1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792000"/>
            <a:ext cx="3960439" cy="1215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Vnitřní zapojení</a:t>
            </a:r>
          </a:p>
          <a:p>
            <a:pPr>
              <a:spcBef>
                <a:spcPct val="50000"/>
              </a:spcBef>
            </a:pPr>
            <a:r>
              <a:rPr lang="cs-CZ" sz="1200" dirty="0" smtClean="0"/>
              <a:t>Blokové schéma snímače a znázornění funkce:</a:t>
            </a:r>
            <a:endParaRPr lang="cs-CZ" sz="1200" dirty="0" smtClean="0">
              <a:solidFill>
                <a:srgbClr val="080000"/>
              </a:solidFill>
            </a:endParaRPr>
          </a:p>
          <a:p>
            <a:pPr>
              <a:spcBef>
                <a:spcPct val="50000"/>
              </a:spcBef>
            </a:pPr>
            <a:endParaRPr lang="cs-CZ" sz="1400" dirty="0" smtClean="0"/>
          </a:p>
          <a:p>
            <a:endParaRPr lang="de-DE" dirty="0"/>
          </a:p>
        </p:txBody>
      </p:sp>
      <p:sp>
        <p:nvSpPr>
          <p:cNvPr id="26" name="Zástupný symbol pro číslo snímku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32</a:t>
            </a:fld>
            <a:endParaRPr lang="x-none"/>
          </a:p>
        </p:txBody>
      </p:sp>
      <p:sp>
        <p:nvSpPr>
          <p:cNvPr id="27" name="Obdélník 26"/>
          <p:cNvSpPr/>
          <p:nvPr>
            <p:custDataLst>
              <p:tags r:id="rId15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 descr="D:\XP\senzorika\Blokové schéma snímace - klapacitní.png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6780" y="1897968"/>
            <a:ext cx="4752528" cy="11976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5" name="TextovéPole 24"/>
          <p:cNvSpPr txBox="1"/>
          <p:nvPr>
            <p:custDataLst>
              <p:tags r:id="rId9"/>
            </p:custDataLst>
          </p:nvPr>
        </p:nvSpPr>
        <p:spPr>
          <a:xfrm>
            <a:off x="882824" y="4562264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1400" dirty="0" smtClean="0"/>
              <a:t>  </a:t>
            </a:r>
            <a:r>
              <a:rPr lang="cs-CZ" sz="1200" dirty="0" smtClean="0"/>
              <a:t>je citlivý na předměty, </a:t>
            </a:r>
          </a:p>
          <a:p>
            <a:r>
              <a:rPr lang="cs-CZ" sz="1200" dirty="0" smtClean="0"/>
              <a:t>   které se nacházejí před senzorem</a:t>
            </a:r>
          </a:p>
          <a:p>
            <a:pPr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 snímání pevných látek a kapalin</a:t>
            </a:r>
          </a:p>
          <a:p>
            <a:pPr>
              <a:tabLst>
                <a:tab pos="182563" algn="l"/>
              </a:tabLst>
            </a:pPr>
            <a:r>
              <a:rPr lang="cs-CZ" sz="1200" dirty="0" smtClean="0"/>
              <a:t>   přes stěny obalů</a:t>
            </a:r>
            <a:endParaRPr lang="de-DE" sz="1200" dirty="0" smtClean="0"/>
          </a:p>
          <a:p>
            <a:pPr>
              <a:buFont typeface="Arial" pitchFamily="34" charset="0"/>
              <a:buChar char="•"/>
            </a:pPr>
            <a:endParaRPr lang="de-DE" sz="1400" dirty="0"/>
          </a:p>
        </p:txBody>
      </p:sp>
      <p:sp>
        <p:nvSpPr>
          <p:cNvPr id="26" name="TextovéPole 25"/>
          <p:cNvSpPr txBox="1"/>
          <p:nvPr>
            <p:custDataLst>
              <p:tags r:id="rId10"/>
            </p:custDataLst>
          </p:nvPr>
        </p:nvSpPr>
        <p:spPr>
          <a:xfrm>
            <a:off x="4771256" y="4562264"/>
            <a:ext cx="342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400" dirty="0" smtClean="0"/>
              <a:t>   </a:t>
            </a:r>
            <a:r>
              <a:rPr lang="cs-CZ" sz="1200" dirty="0" smtClean="0"/>
              <a:t>je citlivý na kovové předměty na            	třech stranách, proto musí být </a:t>
            </a:r>
          </a:p>
          <a:p>
            <a:pPr>
              <a:tabLst>
                <a:tab pos="182563" algn="l"/>
              </a:tabLst>
            </a:pPr>
            <a:r>
              <a:rPr lang="cs-CZ" sz="1200" dirty="0" smtClean="0"/>
              <a:t>	senzor povytažen ven</a:t>
            </a:r>
          </a:p>
          <a:p>
            <a:pPr indent="182563"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snímání sypkých nebo tekutých látek</a:t>
            </a:r>
            <a:endParaRPr lang="de-DE" sz="1200" dirty="0" smtClean="0"/>
          </a:p>
          <a:p>
            <a:pPr>
              <a:buFont typeface="Arial" pitchFamily="34" charset="0"/>
              <a:buChar char="•"/>
              <a:tabLst>
                <a:tab pos="182563" algn="l"/>
              </a:tabLst>
            </a:pPr>
            <a:endParaRPr lang="cs-CZ" sz="1400" dirty="0" smtClean="0"/>
          </a:p>
        </p:txBody>
      </p:sp>
      <p:sp>
        <p:nvSpPr>
          <p:cNvPr id="24" name="TextovéPole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0776" y="709837"/>
            <a:ext cx="223224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Způsoby vestavby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28" name="Zástupný symbol pro číslo snímku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33</a:t>
            </a:fld>
            <a:endParaRPr lang="x-none"/>
          </a:p>
        </p:txBody>
      </p:sp>
      <p:sp>
        <p:nvSpPr>
          <p:cNvPr id="29" name="Obdélník 28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 Box 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38808" y="1357906"/>
            <a:ext cx="2808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dirty="0"/>
              <a:t>Vazební </a:t>
            </a:r>
            <a:r>
              <a:rPr lang="cs-CZ" sz="1200" dirty="0" smtClean="0"/>
              <a:t>provedení (flush device)</a:t>
            </a:r>
            <a:endParaRPr lang="x-none" sz="1200" b="1" dirty="0" smtClean="0">
              <a:solidFill>
                <a:srgbClr val="FFFFFF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55232" y="1357908"/>
            <a:ext cx="3600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200" dirty="0"/>
              <a:t>Nevazební </a:t>
            </a:r>
            <a:r>
              <a:rPr lang="cs-CZ" sz="1200" dirty="0" smtClean="0"/>
              <a:t>provedení (non-flush device)</a:t>
            </a:r>
            <a:endParaRPr lang="cs-CZ" sz="1200" dirty="0"/>
          </a:p>
        </p:txBody>
      </p:sp>
      <p:pic>
        <p:nvPicPr>
          <p:cNvPr id="27650" name="Picture 2" descr="D:\XP\senzorika\vazebni, nevazebni - kapacitní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7200" y="1731300"/>
            <a:ext cx="7200000" cy="27096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9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648000"/>
            <a:ext cx="20882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Příklady použití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36" name="Obdélník 35"/>
          <p:cNvSpPr/>
          <p:nvPr>
            <p:custDataLst>
              <p:tags r:id="rId10"/>
            </p:custDataLst>
          </p:nvPr>
        </p:nvSpPr>
        <p:spPr>
          <a:xfrm>
            <a:off x="2178968" y="2726060"/>
            <a:ext cx="1620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Balicí linky: kontrola balení a obsahu</a:t>
            </a:r>
            <a:endParaRPr lang="cs-CZ" sz="1000" dirty="0"/>
          </a:p>
        </p:txBody>
      </p:sp>
      <p:sp>
        <p:nvSpPr>
          <p:cNvPr id="37" name="Obdélník 36"/>
          <p:cNvSpPr/>
          <p:nvPr>
            <p:custDataLst>
              <p:tags r:id="rId11"/>
            </p:custDataLst>
          </p:nvPr>
        </p:nvSpPr>
        <p:spPr>
          <a:xfrm>
            <a:off x="4159188" y="4958308"/>
            <a:ext cx="1620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Dopravníky: snímaní </a:t>
            </a:r>
          </a:p>
          <a:p>
            <a:pPr algn="ctr"/>
            <a:r>
              <a:rPr lang="cs-CZ" sz="1000" dirty="0" smtClean="0"/>
              <a:t>a počítání objektů</a:t>
            </a:r>
            <a:endParaRPr lang="cs-CZ" sz="1000" dirty="0"/>
          </a:p>
        </p:txBody>
      </p:sp>
      <p:sp>
        <p:nvSpPr>
          <p:cNvPr id="38" name="Obdélník 37"/>
          <p:cNvSpPr/>
          <p:nvPr>
            <p:custDataLst>
              <p:tags r:id="rId12"/>
            </p:custDataLst>
          </p:nvPr>
        </p:nvSpPr>
        <p:spPr>
          <a:xfrm>
            <a:off x="2178968" y="4958308"/>
            <a:ext cx="1620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Vodní nádrže: řízení vypouštění nebo plnění</a:t>
            </a:r>
            <a:endParaRPr lang="cs-CZ" sz="1000" dirty="0"/>
          </a:p>
        </p:txBody>
      </p:sp>
      <p:sp>
        <p:nvSpPr>
          <p:cNvPr id="39" name="Obdélník 38"/>
          <p:cNvSpPr/>
          <p:nvPr>
            <p:custDataLst>
              <p:tags r:id="rId13"/>
            </p:custDataLst>
          </p:nvPr>
        </p:nvSpPr>
        <p:spPr>
          <a:xfrm>
            <a:off x="4159188" y="2726060"/>
            <a:ext cx="16201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Stáčecí linky: kontrola výšky hladiny a řízení vyřazovací stanice</a:t>
            </a:r>
            <a:endParaRPr lang="cs-CZ" sz="1000" dirty="0"/>
          </a:p>
        </p:txBody>
      </p:sp>
      <p:sp>
        <p:nvSpPr>
          <p:cNvPr id="28" name="Zástupný symbol pro číslo snímku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34</a:t>
            </a:fld>
            <a:endParaRPr lang="x-none"/>
          </a:p>
        </p:txBody>
      </p:sp>
      <p:sp>
        <p:nvSpPr>
          <p:cNvPr id="29" name="Obdélník 28"/>
          <p:cNvSpPr/>
          <p:nvPr>
            <p:custDataLst>
              <p:tags r:id="rId14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 descr="D:\XP\senzorika\kapacitní - použití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964" y="1105880"/>
            <a:ext cx="3600000" cy="38508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9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20882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Příklady použití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35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bdélník 16"/>
          <p:cNvSpPr/>
          <p:nvPr>
            <p:custDataLst>
              <p:tags r:id="rId11"/>
            </p:custDataLst>
          </p:nvPr>
        </p:nvSpPr>
        <p:spPr>
          <a:xfrm>
            <a:off x="270756" y="2870076"/>
            <a:ext cx="1764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Měření tloušťky nekovových povlaků</a:t>
            </a:r>
            <a:endParaRPr lang="cs-CZ" sz="1000" dirty="0"/>
          </a:p>
        </p:txBody>
      </p:sp>
      <p:sp>
        <p:nvSpPr>
          <p:cNvPr id="18" name="Obdélník 17"/>
          <p:cNvSpPr/>
          <p:nvPr>
            <p:custDataLst>
              <p:tags r:id="rId12"/>
            </p:custDataLst>
          </p:nvPr>
        </p:nvSpPr>
        <p:spPr>
          <a:xfrm>
            <a:off x="2322984" y="2870076"/>
            <a:ext cx="1764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Snímání tloušťky výrobků</a:t>
            </a:r>
            <a:endParaRPr lang="cs-CZ" sz="1000" dirty="0"/>
          </a:p>
        </p:txBody>
      </p:sp>
      <p:sp>
        <p:nvSpPr>
          <p:cNvPr id="20" name="Obdélník 19"/>
          <p:cNvSpPr/>
          <p:nvPr>
            <p:custDataLst>
              <p:tags r:id="rId13"/>
            </p:custDataLst>
          </p:nvPr>
        </p:nvSpPr>
        <p:spPr>
          <a:xfrm>
            <a:off x="4411216" y="2870076"/>
            <a:ext cx="1764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Měření výšky</a:t>
            </a:r>
            <a:endParaRPr lang="cs-CZ" sz="1000" dirty="0"/>
          </a:p>
        </p:txBody>
      </p:sp>
      <p:sp>
        <p:nvSpPr>
          <p:cNvPr id="21" name="Obdélník 20"/>
          <p:cNvSpPr/>
          <p:nvPr>
            <p:custDataLst>
              <p:tags r:id="rId14"/>
            </p:custDataLst>
          </p:nvPr>
        </p:nvSpPr>
        <p:spPr>
          <a:xfrm>
            <a:off x="6499448" y="2870076"/>
            <a:ext cx="1764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Třídění materiálu</a:t>
            </a:r>
            <a:endParaRPr lang="cs-CZ" sz="1000" dirty="0"/>
          </a:p>
        </p:txBody>
      </p:sp>
      <p:sp>
        <p:nvSpPr>
          <p:cNvPr id="22" name="Obdélník 21"/>
          <p:cNvSpPr/>
          <p:nvPr>
            <p:custDataLst>
              <p:tags r:id="rId15"/>
            </p:custDataLst>
          </p:nvPr>
        </p:nvSpPr>
        <p:spPr>
          <a:xfrm>
            <a:off x="1314872" y="5174332"/>
            <a:ext cx="17641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Určování průměrů</a:t>
            </a:r>
            <a:endParaRPr lang="cs-CZ" sz="1000" dirty="0"/>
          </a:p>
        </p:txBody>
      </p:sp>
      <p:sp>
        <p:nvSpPr>
          <p:cNvPr id="23" name="Obdélník 22"/>
          <p:cNvSpPr/>
          <p:nvPr>
            <p:custDataLst>
              <p:tags r:id="rId16"/>
            </p:custDataLst>
          </p:nvPr>
        </p:nvSpPr>
        <p:spPr>
          <a:xfrm>
            <a:off x="3367100" y="5174332"/>
            <a:ext cx="1764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Statické / dynamické pohyby</a:t>
            </a:r>
            <a:endParaRPr lang="cs-CZ" sz="1000" dirty="0"/>
          </a:p>
        </p:txBody>
      </p:sp>
      <p:sp>
        <p:nvSpPr>
          <p:cNvPr id="24" name="Obdélník 23"/>
          <p:cNvSpPr/>
          <p:nvPr>
            <p:custDataLst>
              <p:tags r:id="rId17"/>
            </p:custDataLst>
          </p:nvPr>
        </p:nvSpPr>
        <p:spPr>
          <a:xfrm>
            <a:off x="5239308" y="5174332"/>
            <a:ext cx="2268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Papírenský a polygrafický průmysl:</a:t>
            </a:r>
          </a:p>
          <a:p>
            <a:pPr algn="ctr"/>
            <a:r>
              <a:rPr lang="cs-CZ" sz="1000" dirty="0" smtClean="0"/>
              <a:t>kontrola výšky stohu při tisku archů </a:t>
            </a:r>
            <a:endParaRPr lang="de-DE" sz="1000" dirty="0"/>
          </a:p>
        </p:txBody>
      </p:sp>
      <p:pic>
        <p:nvPicPr>
          <p:cNvPr id="25602" name="Picture 2" descr="D:\XP\senzorika\kapacitní - použití.png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6760" y="1177888"/>
            <a:ext cx="7920000" cy="397584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XP\senzorika\senzory\DSC_023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62844" y="1153922"/>
            <a:ext cx="6408712" cy="4271823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37" name="TextovéPole 2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439108" y="5174332"/>
            <a:ext cx="15910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000" dirty="0"/>
              <a:t>+</a:t>
            </a:r>
            <a:r>
              <a:rPr lang="cs-CZ" sz="1000" dirty="0" smtClean="0"/>
              <a:t>24V / </a:t>
            </a:r>
            <a:r>
              <a:rPr lang="cs-CZ" sz="1000" dirty="0"/>
              <a:t>0V </a:t>
            </a:r>
            <a:r>
              <a:rPr lang="cs-CZ" sz="1000" dirty="0" smtClean="0"/>
              <a:t>/ Výstup</a:t>
            </a:r>
            <a:endParaRPr lang="de-DE" sz="1000" dirty="0"/>
          </a:p>
        </p:txBody>
      </p:sp>
      <p:sp>
        <p:nvSpPr>
          <p:cNvPr id="39" name="TextovéPole 2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37130" y="1213892"/>
            <a:ext cx="12601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000" dirty="0"/>
              <a:t>Nádoba na vzorky</a:t>
            </a:r>
            <a:endParaRPr lang="de-DE" sz="1000" dirty="0"/>
          </a:p>
        </p:txBody>
      </p:sp>
      <p:sp>
        <p:nvSpPr>
          <p:cNvPr id="40" name="TextovéPole 2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70856" y="1213892"/>
            <a:ext cx="1440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Nastavitelný </a:t>
            </a:r>
            <a:r>
              <a:rPr lang="cs-CZ" sz="1000" dirty="0" smtClean="0"/>
              <a:t>kapacitní </a:t>
            </a:r>
            <a:r>
              <a:rPr lang="cs-CZ" sz="1000" dirty="0"/>
              <a:t>snímač </a:t>
            </a:r>
            <a:r>
              <a:rPr lang="cs-CZ" sz="1000" dirty="0" smtClean="0"/>
              <a:t>stíněný</a:t>
            </a:r>
            <a:endParaRPr lang="de-DE" sz="1000" dirty="0"/>
          </a:p>
        </p:txBody>
      </p:sp>
      <p:sp>
        <p:nvSpPr>
          <p:cNvPr id="41" name="TextovéPole 2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923384" y="1213892"/>
            <a:ext cx="147616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Nestíněný kapacitní </a:t>
            </a:r>
            <a:r>
              <a:rPr lang="cs-CZ" sz="1000" dirty="0" smtClean="0"/>
              <a:t>snímač, </a:t>
            </a:r>
            <a:r>
              <a:rPr lang="cs-CZ" sz="1000" dirty="0"/>
              <a:t>pevná snímací vzdálenost</a:t>
            </a:r>
            <a:endParaRPr lang="de-DE" sz="1000" dirty="0"/>
          </a:p>
        </p:txBody>
      </p:sp>
      <p:sp>
        <p:nvSpPr>
          <p:cNvPr id="23" name="TextovéPole 1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7200" y="720000"/>
            <a:ext cx="20882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Trenažér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36</a:t>
            </a:fld>
            <a:endParaRPr lang="x-none"/>
          </a:p>
        </p:txBody>
      </p:sp>
      <p:sp>
        <p:nvSpPr>
          <p:cNvPr id="25" name="Obdélník 24"/>
          <p:cNvSpPr/>
          <p:nvPr>
            <p:custDataLst>
              <p:tags r:id="rId15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Přímá spojovací šipka 26"/>
          <p:cNvCxnSpPr>
            <a:stCxn id="40" idx="2"/>
          </p:cNvCxnSpPr>
          <p:nvPr>
            <p:custDataLst>
              <p:tags r:id="rId16"/>
            </p:custDataLst>
          </p:nvPr>
        </p:nvCxnSpPr>
        <p:spPr>
          <a:xfrm>
            <a:off x="1890936" y="1614002"/>
            <a:ext cx="252028" cy="11120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>
            <a:stCxn id="41" idx="2"/>
          </p:cNvCxnSpPr>
          <p:nvPr>
            <p:custDataLst>
              <p:tags r:id="rId17"/>
            </p:custDataLst>
          </p:nvPr>
        </p:nvCxnSpPr>
        <p:spPr>
          <a:xfrm flipH="1">
            <a:off x="6247420" y="1767890"/>
            <a:ext cx="414046" cy="7781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>
            <a:stCxn id="39" idx="2"/>
          </p:cNvCxnSpPr>
          <p:nvPr>
            <p:custDataLst>
              <p:tags r:id="rId18"/>
            </p:custDataLst>
          </p:nvPr>
        </p:nvCxnSpPr>
        <p:spPr>
          <a:xfrm flipH="1">
            <a:off x="4159188" y="1460113"/>
            <a:ext cx="108013" cy="5818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>
            <a:stCxn id="37" idx="0"/>
          </p:cNvCxnSpPr>
          <p:nvPr>
            <p:custDataLst>
              <p:tags r:id="rId19"/>
            </p:custDataLst>
          </p:nvPr>
        </p:nvCxnSpPr>
        <p:spPr>
          <a:xfrm flipV="1">
            <a:off x="4234619" y="4814292"/>
            <a:ext cx="1292721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>
            <a:stCxn id="37" idx="0"/>
          </p:cNvCxnSpPr>
          <p:nvPr>
            <p:custDataLst>
              <p:tags r:id="rId20"/>
            </p:custDataLst>
          </p:nvPr>
        </p:nvCxnSpPr>
        <p:spPr>
          <a:xfrm flipH="1" flipV="1">
            <a:off x="2683025" y="4742284"/>
            <a:ext cx="1551594" cy="43204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4" name="TextovéPole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1285900"/>
            <a:ext cx="3672408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b="1" dirty="0"/>
              <a:t>Potlačení </a:t>
            </a:r>
            <a:r>
              <a:rPr lang="cs-CZ" sz="1200" b="1" dirty="0" smtClean="0"/>
              <a:t>snímání </a:t>
            </a:r>
            <a:r>
              <a:rPr lang="cs-CZ" sz="1200" b="1" dirty="0"/>
              <a:t>obalového materiálu</a:t>
            </a:r>
          </a:p>
          <a:p>
            <a:pPr algn="just"/>
            <a:endParaRPr lang="cs-CZ" sz="1400" dirty="0"/>
          </a:p>
          <a:p>
            <a:pPr algn="just"/>
            <a:r>
              <a:rPr lang="cs-CZ" sz="1200" dirty="0"/>
              <a:t>Otáčejte potenciometrem tak dlouho, dokud nezhasne LED dioda. Poté vložte do  nádoby měřený materiál. Snímač by měl sepnout a píst se </a:t>
            </a:r>
            <a:r>
              <a:rPr lang="cs-CZ" sz="1200" dirty="0" smtClean="0"/>
              <a:t>vysunout.</a:t>
            </a:r>
            <a:endParaRPr lang="cs-CZ" sz="1200" dirty="0"/>
          </a:p>
          <a:p>
            <a:pPr algn="just"/>
            <a:endParaRPr lang="cs-CZ" sz="1200" dirty="0"/>
          </a:p>
          <a:p>
            <a:pPr algn="just"/>
            <a:r>
              <a:rPr lang="cs-CZ" sz="1200" dirty="0"/>
              <a:t>Druhý snímač snímá pouze materiál uvnitř nádoby bez možnosti </a:t>
            </a:r>
            <a:r>
              <a:rPr lang="cs-CZ" sz="1200" dirty="0" smtClean="0"/>
              <a:t>nastavení</a:t>
            </a:r>
            <a:endParaRPr lang="cs-CZ" sz="1200" dirty="0"/>
          </a:p>
        </p:txBody>
      </p:sp>
      <p:sp>
        <p:nvSpPr>
          <p:cNvPr id="15" name="TextovéPole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720000"/>
            <a:ext cx="20882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Trenažér</a:t>
            </a:r>
            <a:endParaRPr lang="cs-CZ" sz="1400" dirty="0" smtClean="0"/>
          </a:p>
          <a:p>
            <a:endParaRPr lang="de-DE" dirty="0"/>
          </a:p>
        </p:txBody>
      </p:sp>
      <p:pic>
        <p:nvPicPr>
          <p:cNvPr id="16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74009" y="1407515"/>
            <a:ext cx="3402781" cy="407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číslo snímku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37</a:t>
            </a:fld>
            <a:endParaRPr lang="x-none"/>
          </a:p>
        </p:txBody>
      </p:sp>
      <p:sp>
        <p:nvSpPr>
          <p:cNvPr id="19" name="Obdélník 18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_" descr="D:\XP\senzorika\senzory\DSC_0241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2804" y="3194112"/>
            <a:ext cx="3312368" cy="219993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" name="Obdélník 16"/>
          <p:cNvSpPr/>
          <p:nvPr>
            <p:custDataLst>
              <p:tags r:id="rId9"/>
            </p:custDataLst>
          </p:nvPr>
        </p:nvSpPr>
        <p:spPr>
          <a:xfrm>
            <a:off x="457200" y="1222796"/>
            <a:ext cx="3847578" cy="217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200" dirty="0" smtClean="0"/>
              <a:t>kapacitní </a:t>
            </a:r>
            <a:r>
              <a:rPr lang="cs-CZ" sz="1200" dirty="0"/>
              <a:t>způsob </a:t>
            </a:r>
            <a:r>
              <a:rPr lang="cs-CZ" sz="1200" dirty="0" smtClean="0"/>
              <a:t>snímání</a:t>
            </a:r>
          </a:p>
          <a:p>
            <a:r>
              <a:rPr lang="cs-CZ" sz="1600" dirty="0" smtClean="0"/>
              <a:t>Příklad využití</a:t>
            </a:r>
            <a:endParaRPr lang="cs-CZ" sz="1600" dirty="0"/>
          </a:p>
          <a:p>
            <a:pPr marL="171450" indent="-1714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 smtClean="0"/>
              <a:t>bezdotykové </a:t>
            </a:r>
            <a:r>
              <a:rPr lang="cs-CZ" sz="1200" dirty="0"/>
              <a:t>spouštění strojů</a:t>
            </a:r>
          </a:p>
          <a:p>
            <a:pPr>
              <a:spcBef>
                <a:spcPts val="1200"/>
              </a:spcBef>
            </a:pPr>
            <a:r>
              <a:rPr lang="cs-CZ" sz="1600" dirty="0"/>
              <a:t>Technické údaje</a:t>
            </a:r>
          </a:p>
          <a:p>
            <a:pPr marL="171450" indent="-1714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 smtClean="0"/>
              <a:t>18‒32 </a:t>
            </a:r>
            <a:r>
              <a:rPr lang="cs-CZ" sz="1200" dirty="0"/>
              <a:t>V</a:t>
            </a:r>
          </a:p>
          <a:p>
            <a:pPr marL="171450" indent="-1714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/>
              <a:t>maximální proud do zátěže 400 mA</a:t>
            </a:r>
          </a:p>
          <a:p>
            <a:pPr marL="171450" indent="-1714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/>
              <a:t>čas sepnutí výstupu 300 </a:t>
            </a:r>
            <a:r>
              <a:rPr lang="cs-CZ" sz="1200" dirty="0" err="1"/>
              <a:t>ms</a:t>
            </a:r>
            <a:endParaRPr lang="cs-CZ" sz="1200" dirty="0"/>
          </a:p>
        </p:txBody>
      </p:sp>
      <p:sp>
        <p:nvSpPr>
          <p:cNvPr id="21" name="TextovéPole 20"/>
          <p:cNvSpPr txBox="1"/>
          <p:nvPr>
            <p:custDataLst>
              <p:tags r:id="rId10"/>
            </p:custDataLst>
          </p:nvPr>
        </p:nvSpPr>
        <p:spPr>
          <a:xfrm>
            <a:off x="457200" y="409421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hlinkClick r:id="rId16"/>
              </a:rPr>
              <a:t>Prezentace firmy CAPTRON</a:t>
            </a:r>
            <a:endParaRPr lang="de-DE" sz="1400" dirty="0"/>
          </a:p>
        </p:txBody>
      </p:sp>
      <p:sp>
        <p:nvSpPr>
          <p:cNvPr id="22" name="TextovéPole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720000"/>
            <a:ext cx="208823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err="1" smtClean="0"/>
              <a:t>Captron</a:t>
            </a:r>
            <a:endParaRPr lang="cs-CZ" sz="1400" dirty="0" smtClean="0"/>
          </a:p>
          <a:p>
            <a:endParaRPr lang="de-DE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38</a:t>
            </a:fld>
            <a:endParaRPr lang="x-none"/>
          </a:p>
        </p:txBody>
      </p:sp>
      <p:sp>
        <p:nvSpPr>
          <p:cNvPr id="24" name="Obdélník 23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170" name="Picture 2" descr="D:\XP\senzorika\senzory\DSC_0243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87280" y="781844"/>
            <a:ext cx="2880000" cy="1919581"/>
          </a:xfrm>
          <a:prstGeom prst="rect">
            <a:avLst/>
          </a:prstGeom>
          <a:noFill/>
        </p:spPr>
      </p:pic>
      <p:pic>
        <p:nvPicPr>
          <p:cNvPr id="92162" name="Picture 2_" descr="D:\XP\senzorika\captron.pn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239308" y="3338128"/>
            <a:ext cx="2636866" cy="190821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Kapacitní snímač (</a:t>
            </a:r>
            <a:r>
              <a:rPr lang="cs-CZ" b="1" dirty="0" err="1" smtClean="0">
                <a:solidFill>
                  <a:srgbClr val="FFFFFF"/>
                </a:solidFill>
              </a:rPr>
              <a:t>capacitive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642743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/>
              <a:t>Sestavte obvod tak, aby po přiložení </a:t>
            </a:r>
            <a:r>
              <a:rPr lang="cs-CZ" sz="1200" dirty="0" smtClean="0"/>
              <a:t>rukou </a:t>
            </a:r>
            <a:r>
              <a:rPr lang="cs-CZ" sz="1200" dirty="0"/>
              <a:t>na snímače došlo k vysunutí </a:t>
            </a:r>
            <a:r>
              <a:rPr lang="cs-CZ" sz="1200" dirty="0" smtClean="0"/>
              <a:t>válce.</a:t>
            </a:r>
            <a:endParaRPr lang="cs-CZ" sz="1200" dirty="0"/>
          </a:p>
          <a:p>
            <a:endParaRPr lang="de-DE" dirty="0"/>
          </a:p>
        </p:txBody>
      </p:sp>
      <p:pic>
        <p:nvPicPr>
          <p:cNvPr id="20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8748" y="1949624"/>
            <a:ext cx="4032448" cy="235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Zástupný symbol pro číslo snímku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39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94" name="Picture 2" descr="D:\XP\senzorika\senzory\DSC_0248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27240" y="1933972"/>
            <a:ext cx="3600000" cy="2390963"/>
          </a:xfrm>
          <a:prstGeom prst="rect">
            <a:avLst/>
          </a:prstGeom>
          <a:noFill/>
        </p:spPr>
      </p:pic>
      <p:sp>
        <p:nvSpPr>
          <p:cNvPr id="25" name="TextovéPole 2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895492" y="4346240"/>
            <a:ext cx="1332147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000" dirty="0" smtClean="0"/>
              <a:t>Výstup  / +24V / 0V</a:t>
            </a:r>
            <a:endParaRPr lang="de-DE" sz="1000" dirty="0"/>
          </a:p>
        </p:txBody>
      </p:sp>
      <p:cxnSp>
        <p:nvCxnSpPr>
          <p:cNvPr id="33" name="Přímá spojovací šipka 32"/>
          <p:cNvCxnSpPr>
            <a:stCxn id="25" idx="0"/>
          </p:cNvCxnSpPr>
          <p:nvPr>
            <p:custDataLst>
              <p:tags r:id="rId14"/>
            </p:custDataLst>
          </p:nvPr>
        </p:nvCxnSpPr>
        <p:spPr>
          <a:xfrm flipH="1" flipV="1">
            <a:off x="7183524" y="3806180"/>
            <a:ext cx="378042" cy="540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 dirty="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Senzory (</a:t>
            </a:r>
            <a:r>
              <a:rPr lang="cs-CZ" b="1" dirty="0" err="1">
                <a:solidFill>
                  <a:srgbClr val="FFFFFF"/>
                </a:solidFill>
              </a:rPr>
              <a:t>s</a:t>
            </a:r>
            <a:r>
              <a:rPr lang="cs-CZ" b="1" dirty="0" err="1" smtClean="0">
                <a:solidFill>
                  <a:srgbClr val="FFFFFF"/>
                </a:solidFill>
              </a:rPr>
              <a:t>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7950460" cy="460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Rozdělení</a:t>
            </a:r>
            <a:endParaRPr lang="cs-CZ" b="1" dirty="0" smtClean="0"/>
          </a:p>
          <a:p>
            <a:pPr>
              <a:spcBef>
                <a:spcPts val="1200"/>
              </a:spcBef>
            </a:pPr>
            <a:r>
              <a:rPr lang="cs-CZ" sz="1600" dirty="0" smtClean="0"/>
              <a:t>Dle měřené veličiny: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senzory teploty, tlaku, průtoku, mechanických veličin (polohy, rychlosti, zrychlení, síly…), senzory pro analýzu látek, plynů a kapalin, senzory elektrických a magnetických veličin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Dle fyzikálního principu: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senzory odporové, </a:t>
            </a:r>
            <a:r>
              <a:rPr lang="cs-CZ" sz="1200" dirty="0" err="1" smtClean="0"/>
              <a:t>indukčnostní</a:t>
            </a:r>
            <a:r>
              <a:rPr lang="cs-CZ" sz="1200" dirty="0" smtClean="0"/>
              <a:t>, indukční, kapacitní, magnetické, piezoelektrické, pyroelektrické, </a:t>
            </a:r>
            <a:r>
              <a:rPr lang="cs-CZ" sz="1200" dirty="0" err="1" smtClean="0"/>
              <a:t>optoelektrické</a:t>
            </a:r>
            <a:r>
              <a:rPr lang="cs-CZ" sz="1200" dirty="0" smtClean="0"/>
              <a:t>, optické vláknové, chemické, biologické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Dle styku senzoru s měřeným prostředím: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266700" algn="l"/>
              </a:tabLst>
            </a:pPr>
            <a:r>
              <a:rPr lang="cs-CZ" sz="1200" dirty="0" smtClean="0"/>
              <a:t>bezdotykové, dotykové</a:t>
            </a:r>
          </a:p>
          <a:p>
            <a:pPr>
              <a:spcBef>
                <a:spcPts val="1200"/>
              </a:spcBef>
              <a:tabLst>
                <a:tab pos="0" algn="l"/>
              </a:tabLst>
            </a:pPr>
            <a:r>
              <a:rPr lang="cs-CZ" sz="1600" dirty="0" smtClean="0"/>
              <a:t>Dle transformace signálu: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0" algn="l"/>
              </a:tabLst>
            </a:pPr>
            <a:r>
              <a:rPr lang="cs-CZ" sz="1200" dirty="0" smtClean="0"/>
              <a:t>aktivní, pasivní</a:t>
            </a:r>
          </a:p>
          <a:p>
            <a:pPr>
              <a:spcBef>
                <a:spcPts val="1200"/>
              </a:spcBef>
              <a:tabLst>
                <a:tab pos="0" algn="l"/>
              </a:tabLst>
            </a:pPr>
            <a:r>
              <a:rPr lang="cs-CZ" sz="1600" dirty="0" smtClean="0"/>
              <a:t>Dle výrobní technologie: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elektromechanické, mechanické, pneumatické, elektrické, elektronické, elektrochemické, polovodičové, optoelektronické…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67200" y="3482144"/>
            <a:ext cx="1800000" cy="18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ástupný symbol pro číslo snímku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40</a:t>
            </a:fld>
            <a:endParaRPr lang="x-none"/>
          </a:p>
        </p:txBody>
      </p:sp>
      <p:sp>
        <p:nvSpPr>
          <p:cNvPr id="21" name="Obdélník 20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218" name="Picture 2" descr="D:\XP\senzorika\senzory\DSC_0252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87280" y="925860"/>
            <a:ext cx="2160000" cy="2160000"/>
          </a:xfrm>
          <a:prstGeom prst="rect">
            <a:avLst/>
          </a:prstGeom>
          <a:noFill/>
        </p:spPr>
      </p:pic>
      <p:pic>
        <p:nvPicPr>
          <p:cNvPr id="9219" name="Picture 3" descr="D:\XP\senzorika\senzory\DSC_0250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86880" y="925860"/>
            <a:ext cx="2160000" cy="2160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1080000"/>
            <a:ext cx="74888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Princip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využívá změnu kapacity kondenzátoru v závislosti na tlaku nebo tenzometr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Použití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měření tlaku nebo podtlaku</a:t>
            </a: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41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_" descr="D:\XP\senzorika\tlakový - kondenzátor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223084" y="1609936"/>
            <a:ext cx="3600000" cy="3372001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25" name="TextovéPole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720000"/>
            <a:ext cx="84978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Měření pomocí kondenzátoru</a:t>
            </a:r>
          </a:p>
        </p:txBody>
      </p:sp>
      <p:sp>
        <p:nvSpPr>
          <p:cNvPr id="26" name="Zástupný symbol pro číslo snímku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42</a:t>
            </a:fld>
            <a:endParaRPr lang="x-none"/>
          </a:p>
        </p:txBody>
      </p:sp>
      <p:sp>
        <p:nvSpPr>
          <p:cNvPr id="27" name="Obdélník 26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ovéPole 27"/>
          <p:cNvSpPr txBox="1"/>
          <p:nvPr>
            <p:custDataLst>
              <p:tags r:id="rId12"/>
            </p:custDataLst>
          </p:nvPr>
        </p:nvSpPr>
        <p:spPr>
          <a:xfrm>
            <a:off x="1674974" y="2978088"/>
            <a:ext cx="11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Přívod tlaku vzduchu</a:t>
            </a:r>
            <a:endParaRPr lang="de-DE" sz="1200" dirty="0"/>
          </a:p>
        </p:txBody>
      </p:sp>
      <p:sp>
        <p:nvSpPr>
          <p:cNvPr id="29" name="TextovéPole 28"/>
          <p:cNvSpPr txBox="1"/>
          <p:nvPr>
            <p:custDataLst>
              <p:tags r:id="rId13"/>
            </p:custDataLst>
          </p:nvPr>
        </p:nvSpPr>
        <p:spPr>
          <a:xfrm>
            <a:off x="1674974" y="1609936"/>
            <a:ext cx="11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Membrána</a:t>
            </a:r>
            <a:endParaRPr lang="de-DE" sz="1200" dirty="0"/>
          </a:p>
        </p:txBody>
      </p:sp>
      <p:sp>
        <p:nvSpPr>
          <p:cNvPr id="30" name="TextovéPole 29"/>
          <p:cNvSpPr txBox="1"/>
          <p:nvPr>
            <p:custDataLst>
              <p:tags r:id="rId14"/>
            </p:custDataLst>
          </p:nvPr>
        </p:nvSpPr>
        <p:spPr>
          <a:xfrm>
            <a:off x="1674850" y="4346240"/>
            <a:ext cx="111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Desky kondenzátoru</a:t>
            </a:r>
            <a:endParaRPr lang="de-DE" sz="1200" dirty="0"/>
          </a:p>
        </p:txBody>
      </p:sp>
      <p:cxnSp>
        <p:nvCxnSpPr>
          <p:cNvPr id="39" name="Přímá spojovací šipka 38"/>
          <p:cNvCxnSpPr>
            <a:stCxn id="28" idx="3"/>
          </p:cNvCxnSpPr>
          <p:nvPr>
            <p:custDataLst>
              <p:tags r:id="rId15"/>
            </p:custDataLst>
          </p:nvPr>
        </p:nvCxnSpPr>
        <p:spPr>
          <a:xfrm flipV="1">
            <a:off x="2790974" y="3194112"/>
            <a:ext cx="756208" cy="148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>
            <a:stCxn id="29" idx="3"/>
          </p:cNvCxnSpPr>
          <p:nvPr>
            <p:custDataLst>
              <p:tags r:id="rId16"/>
            </p:custDataLst>
          </p:nvPr>
        </p:nvCxnSpPr>
        <p:spPr>
          <a:xfrm>
            <a:off x="2790974" y="1748436"/>
            <a:ext cx="1548296" cy="1855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ovací šipka 42"/>
          <p:cNvCxnSpPr>
            <a:stCxn id="30" idx="3"/>
          </p:cNvCxnSpPr>
          <p:nvPr>
            <p:custDataLst>
              <p:tags r:id="rId17"/>
            </p:custDataLst>
          </p:nvPr>
        </p:nvCxnSpPr>
        <p:spPr>
          <a:xfrm flipV="1">
            <a:off x="2790974" y="3590156"/>
            <a:ext cx="1764320" cy="986917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>
            <a:stCxn id="30" idx="3"/>
          </p:cNvCxnSpPr>
          <p:nvPr>
            <p:custDataLst>
              <p:tags r:id="rId18"/>
            </p:custDataLst>
          </p:nvPr>
        </p:nvCxnSpPr>
        <p:spPr>
          <a:xfrm flipV="1">
            <a:off x="2790974" y="3698168"/>
            <a:ext cx="2232372" cy="87890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4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8497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Měření tenzometrem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44" name="Zástupný symbol pro číslo snímku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43</a:t>
            </a:fld>
            <a:endParaRPr lang="x-none"/>
          </a:p>
        </p:txBody>
      </p:sp>
      <p:sp>
        <p:nvSpPr>
          <p:cNvPr id="45" name="Obdélník 4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6867" name="Picture 3" descr="D:\XP\senzorika\tlakový - tenzometr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46820" y="2726060"/>
            <a:ext cx="7200000" cy="1464000"/>
          </a:xfrm>
          <a:prstGeom prst="rect">
            <a:avLst/>
          </a:prstGeom>
          <a:noFill/>
        </p:spPr>
      </p:pic>
      <p:sp>
        <p:nvSpPr>
          <p:cNvPr id="43" name="TextovéPole 42"/>
          <p:cNvSpPr txBox="1"/>
          <p:nvPr>
            <p:custDataLst>
              <p:tags r:id="rId12"/>
            </p:custDataLst>
          </p:nvPr>
        </p:nvSpPr>
        <p:spPr>
          <a:xfrm>
            <a:off x="738808" y="2420026"/>
            <a:ext cx="11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Membrána</a:t>
            </a:r>
            <a:endParaRPr lang="de-DE" sz="1200" dirty="0"/>
          </a:p>
        </p:txBody>
      </p:sp>
      <p:cxnSp>
        <p:nvCxnSpPr>
          <p:cNvPr id="46" name="Přímá spojovací šipka 45"/>
          <p:cNvCxnSpPr/>
          <p:nvPr>
            <p:custDataLst>
              <p:tags r:id="rId13"/>
            </p:custDataLst>
          </p:nvPr>
        </p:nvCxnSpPr>
        <p:spPr>
          <a:xfrm>
            <a:off x="1314872" y="2654052"/>
            <a:ext cx="360040" cy="828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ovéPole 48"/>
          <p:cNvSpPr txBox="1"/>
          <p:nvPr>
            <p:custDataLst>
              <p:tags r:id="rId14"/>
            </p:custDataLst>
          </p:nvPr>
        </p:nvSpPr>
        <p:spPr>
          <a:xfrm>
            <a:off x="2611016" y="2420026"/>
            <a:ext cx="11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Tenzometr</a:t>
            </a:r>
            <a:endParaRPr lang="de-DE" sz="1200" dirty="0"/>
          </a:p>
        </p:txBody>
      </p:sp>
      <p:cxnSp>
        <p:nvCxnSpPr>
          <p:cNvPr id="50" name="Přímá spojovací šipka 49"/>
          <p:cNvCxnSpPr/>
          <p:nvPr>
            <p:custDataLst>
              <p:tags r:id="rId15"/>
            </p:custDataLst>
          </p:nvPr>
        </p:nvCxnSpPr>
        <p:spPr>
          <a:xfrm>
            <a:off x="3187080" y="2690056"/>
            <a:ext cx="144016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Skupina 55"/>
          <p:cNvGrpSpPr/>
          <p:nvPr/>
        </p:nvGrpSpPr>
        <p:grpSpPr>
          <a:xfrm>
            <a:off x="5923384" y="2438028"/>
            <a:ext cx="360040" cy="648072"/>
            <a:chOff x="5923384" y="2438028"/>
            <a:chExt cx="360040" cy="648072"/>
          </a:xfrm>
        </p:grpSpPr>
        <p:cxnSp>
          <p:nvCxnSpPr>
            <p:cNvPr id="53" name="Přímá spojovací šipka 52"/>
            <p:cNvCxnSpPr/>
            <p:nvPr>
              <p:custDataLst>
                <p:tags r:id="rId18"/>
              </p:custDataLst>
            </p:nvPr>
          </p:nvCxnSpPr>
          <p:spPr>
            <a:xfrm>
              <a:off x="5923384" y="2438028"/>
              <a:ext cx="0" cy="64807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>
              <p:custDataLst>
                <p:tags r:id="rId19"/>
              </p:custDataLst>
            </p:nvPr>
          </p:nvCxnSpPr>
          <p:spPr>
            <a:xfrm>
              <a:off x="6103404" y="2438028"/>
              <a:ext cx="0" cy="64807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šipka 54"/>
            <p:cNvCxnSpPr/>
            <p:nvPr>
              <p:custDataLst>
                <p:tags r:id="rId20"/>
              </p:custDataLst>
            </p:nvPr>
          </p:nvCxnSpPr>
          <p:spPr>
            <a:xfrm>
              <a:off x="6283424" y="2438028"/>
              <a:ext cx="0" cy="64807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ovéPole 56"/>
          <p:cNvSpPr txBox="1"/>
          <p:nvPr>
            <p:custDataLst>
              <p:tags r:id="rId16"/>
            </p:custDataLst>
          </p:nvPr>
        </p:nvSpPr>
        <p:spPr>
          <a:xfrm>
            <a:off x="1638908" y="2726060"/>
            <a:ext cx="11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P=0</a:t>
            </a:r>
            <a:endParaRPr lang="de-DE" sz="1200" dirty="0"/>
          </a:p>
        </p:txBody>
      </p:sp>
      <p:sp>
        <p:nvSpPr>
          <p:cNvPr id="58" name="TextovéPole 57"/>
          <p:cNvSpPr txBox="1"/>
          <p:nvPr>
            <p:custDataLst>
              <p:tags r:id="rId17"/>
            </p:custDataLst>
          </p:nvPr>
        </p:nvSpPr>
        <p:spPr>
          <a:xfrm>
            <a:off x="4987280" y="2654052"/>
            <a:ext cx="11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P&gt;0</a:t>
            </a:r>
            <a:endParaRPr lang="de-DE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15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8497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Univerzální režim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44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7827" name="Picture 3" descr="D:\XP\senzorika\univerzální režim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07200" y="1223460"/>
            <a:ext cx="4320000" cy="37252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15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8497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Nastavitelná hystereze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18" name="Obdélník 1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45</a:t>
            </a:fld>
            <a:endParaRPr lang="x-none"/>
          </a:p>
        </p:txBody>
      </p:sp>
      <p:pic>
        <p:nvPicPr>
          <p:cNvPr id="94210" name="Picture 2" descr="D:\XP\senzorika\hystereze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67200" y="1193399"/>
            <a:ext cx="5400000" cy="37854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15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849788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Pásmový režim</a:t>
            </a:r>
            <a:endParaRPr lang="cs-CZ" sz="1200" dirty="0" smtClean="0"/>
          </a:p>
          <a:p>
            <a:endParaRPr lang="de-DE" dirty="0"/>
          </a:p>
        </p:txBody>
      </p:sp>
      <p:sp>
        <p:nvSpPr>
          <p:cNvPr id="18" name="Obdélník 1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46</a:t>
            </a:fld>
            <a:endParaRPr lang="x-none"/>
          </a:p>
        </p:txBody>
      </p:sp>
      <p:pic>
        <p:nvPicPr>
          <p:cNvPr id="78851" name="Picture 3" descr="D:\XP\senzorika\pásmový režim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07200" y="1273140"/>
            <a:ext cx="4320000" cy="36259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 SMD ISE40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15" name="TextovéPole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92000"/>
            <a:ext cx="6205537" cy="1590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/>
              <a:t>Operační rozsah </a:t>
            </a:r>
            <a:r>
              <a:rPr lang="cs-CZ" sz="1600" dirty="0" smtClean="0"/>
              <a:t>měření</a:t>
            </a:r>
          </a:p>
          <a:p>
            <a:pPr indent="180975">
              <a:spcBef>
                <a:spcPts val="780"/>
              </a:spcBef>
              <a:buFont typeface="Arial" pitchFamily="34" charset="0"/>
              <a:buChar char="•"/>
            </a:pPr>
            <a:r>
              <a:rPr lang="cs-CZ" sz="1200" dirty="0" smtClean="0"/>
              <a:t>0,1 </a:t>
            </a:r>
            <a:r>
              <a:rPr lang="cs-CZ" sz="1200" dirty="0"/>
              <a:t>– </a:t>
            </a:r>
            <a:r>
              <a:rPr lang="cs-CZ" sz="1200" dirty="0" smtClean="0"/>
              <a:t>100 </a:t>
            </a:r>
            <a:r>
              <a:rPr lang="cs-CZ" sz="1200" dirty="0" err="1" smtClean="0"/>
              <a:t>MPa</a:t>
            </a:r>
            <a:r>
              <a:rPr lang="cs-CZ" sz="1200" dirty="0" smtClean="0"/>
              <a:t> (1000 barů)</a:t>
            </a:r>
            <a:endParaRPr lang="cs-CZ" sz="1200" dirty="0"/>
          </a:p>
          <a:p>
            <a:pPr>
              <a:spcBef>
                <a:spcPts val="1200"/>
              </a:spcBef>
            </a:pPr>
            <a:r>
              <a:rPr lang="cs-CZ" sz="1600" dirty="0"/>
              <a:t>Doba </a:t>
            </a:r>
            <a:r>
              <a:rPr lang="cs-CZ" sz="1600" dirty="0" smtClean="0"/>
              <a:t>odezvy </a:t>
            </a:r>
          </a:p>
          <a:p>
            <a:pPr indent="180975">
              <a:spcBef>
                <a:spcPts val="780"/>
              </a:spcBef>
              <a:buFont typeface="Arial" pitchFamily="34" charset="0"/>
              <a:buChar char="•"/>
            </a:pPr>
            <a:r>
              <a:rPr lang="cs-CZ" sz="1200" dirty="0" smtClean="0"/>
              <a:t>2,5 </a:t>
            </a:r>
            <a:r>
              <a:rPr lang="cs-CZ" sz="1200" dirty="0" err="1" smtClean="0"/>
              <a:t>ms</a:t>
            </a:r>
            <a:endParaRPr lang="cs-CZ" sz="1200" dirty="0"/>
          </a:p>
          <a:p>
            <a:endParaRPr lang="de-DE" dirty="0"/>
          </a:p>
        </p:txBody>
      </p:sp>
      <p:pic>
        <p:nvPicPr>
          <p:cNvPr id="14" name="Picture 6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4792" y="2474032"/>
            <a:ext cx="1800000" cy="183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47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42" name="Picture 2" descr="D:\XP\senzorika\senzory\DSC_0255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28506" y="1651600"/>
            <a:ext cx="4319766" cy="286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XP\senzorika\senzory\DSC_025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719028" y="709836"/>
            <a:ext cx="3132865" cy="4699298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  SMD ISE40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9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cxnSp>
        <p:nvCxnSpPr>
          <p:cNvPr id="29" name="Přímá spojovací šipka 28"/>
          <p:cNvCxnSpPr>
            <a:stCxn id="38" idx="3"/>
          </p:cNvCxnSpPr>
          <p:nvPr>
            <p:custDataLst>
              <p:tags r:id="rId10"/>
            </p:custDataLst>
          </p:nvPr>
        </p:nvCxnSpPr>
        <p:spPr>
          <a:xfrm>
            <a:off x="3295117" y="1661039"/>
            <a:ext cx="648046" cy="524961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>
            <a:stCxn id="43" idx="0"/>
          </p:cNvCxnSpPr>
          <p:nvPr>
            <p:custDataLst>
              <p:tags r:id="rId11"/>
            </p:custDataLst>
          </p:nvPr>
        </p:nvCxnSpPr>
        <p:spPr>
          <a:xfrm flipV="1">
            <a:off x="3493114" y="4202224"/>
            <a:ext cx="126014" cy="936104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ovací šipka 30"/>
          <p:cNvCxnSpPr>
            <a:stCxn id="45" idx="2"/>
          </p:cNvCxnSpPr>
          <p:nvPr>
            <p:custDataLst>
              <p:tags r:id="rId12"/>
            </p:custDataLst>
          </p:nvPr>
        </p:nvCxnSpPr>
        <p:spPr>
          <a:xfrm flipH="1">
            <a:off x="4879268" y="3476337"/>
            <a:ext cx="270030" cy="293839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ovací šipka 32"/>
          <p:cNvCxnSpPr>
            <a:stCxn id="45" idx="2"/>
          </p:cNvCxnSpPr>
          <p:nvPr>
            <p:custDataLst>
              <p:tags r:id="rId13"/>
            </p:custDataLst>
          </p:nvPr>
        </p:nvCxnSpPr>
        <p:spPr>
          <a:xfrm flipH="1">
            <a:off x="4375212" y="3476337"/>
            <a:ext cx="774086" cy="257835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>
            <p:custDataLst>
              <p:tags r:id="rId14"/>
            </p:custDataLst>
          </p:nvPr>
        </p:nvCxnSpPr>
        <p:spPr>
          <a:xfrm flipV="1">
            <a:off x="4987280" y="4166220"/>
            <a:ext cx="216024" cy="1008112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>
            <a:stCxn id="44" idx="2"/>
          </p:cNvCxnSpPr>
          <p:nvPr>
            <p:custDataLst>
              <p:tags r:id="rId15"/>
            </p:custDataLst>
          </p:nvPr>
        </p:nvCxnSpPr>
        <p:spPr>
          <a:xfrm flipH="1">
            <a:off x="4843264" y="956057"/>
            <a:ext cx="216024" cy="725887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>
            <a:stCxn id="37" idx="2"/>
          </p:cNvCxnSpPr>
          <p:nvPr>
            <p:custDataLst>
              <p:tags r:id="rId16"/>
            </p:custDataLst>
          </p:nvPr>
        </p:nvCxnSpPr>
        <p:spPr>
          <a:xfrm>
            <a:off x="3457110" y="956057"/>
            <a:ext cx="666075" cy="695399"/>
          </a:xfrm>
          <a:prstGeom prst="straightConnector1">
            <a:avLst/>
          </a:prstGeom>
          <a:ln w="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83024" y="709836"/>
            <a:ext cx="15481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Připojení kladného tlaku</a:t>
            </a:r>
            <a:endParaRPr lang="de-DE" sz="1000" dirty="0"/>
          </a:p>
        </p:txBody>
      </p:sp>
      <p:sp>
        <p:nvSpPr>
          <p:cNvPr id="38" name="TextovéPole 34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683024" y="1537928"/>
            <a:ext cx="6120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Snímač</a:t>
            </a:r>
            <a:endParaRPr lang="de-DE" sz="1050" dirty="0"/>
          </a:p>
        </p:txBody>
      </p:sp>
      <p:sp>
        <p:nvSpPr>
          <p:cNvPr id="43" name="TextovéPole 35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683024" y="5138328"/>
            <a:ext cx="162018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Napájecí napětí +24V/0V</a:t>
            </a:r>
            <a:endParaRPr lang="de-DE" sz="1000" dirty="0"/>
          </a:p>
        </p:txBody>
      </p:sp>
      <p:sp>
        <p:nvSpPr>
          <p:cNvPr id="44" name="TextovéPole 36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195192" y="709836"/>
            <a:ext cx="17281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Ejektor a připojení podtlaku</a:t>
            </a:r>
            <a:endParaRPr lang="de-DE" sz="1000" dirty="0"/>
          </a:p>
        </p:txBody>
      </p:sp>
      <p:sp>
        <p:nvSpPr>
          <p:cNvPr id="45" name="TextovéPole 37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663244" y="3230116"/>
            <a:ext cx="97210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Výstupy PNP</a:t>
            </a:r>
            <a:endParaRPr lang="de-DE" sz="1000" dirty="0"/>
          </a:p>
        </p:txBody>
      </p:sp>
      <p:sp>
        <p:nvSpPr>
          <p:cNvPr id="46" name="TextovéPole 3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699248" y="5138328"/>
            <a:ext cx="11881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Analogový výstup</a:t>
            </a:r>
            <a:endParaRPr lang="de-DE" sz="1000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48</a:t>
            </a:fld>
            <a:endParaRPr lang="x-none"/>
          </a:p>
        </p:txBody>
      </p:sp>
      <p:sp>
        <p:nvSpPr>
          <p:cNvPr id="39" name="Obdélník 38"/>
          <p:cNvSpPr/>
          <p:nvPr>
            <p:custDataLst>
              <p:tags r:id="rId23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Elipsa 54"/>
          <p:cNvSpPr/>
          <p:nvPr>
            <p:custDataLst>
              <p:tags r:id="rId24"/>
            </p:custDataLst>
          </p:nvPr>
        </p:nvSpPr>
        <p:spPr>
          <a:xfrm>
            <a:off x="3079068" y="3698168"/>
            <a:ext cx="1044116" cy="468052"/>
          </a:xfrm>
          <a:prstGeom prst="ellipse">
            <a:avLst/>
          </a:prstGeom>
          <a:noFill/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Tlakový snímač (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pressure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switch</a:t>
            </a:r>
            <a:r>
              <a:rPr lang="cs-CZ" b="1" dirty="0" smtClean="0">
                <a:solidFill>
                  <a:srgbClr val="FFFFFF"/>
                </a:solidFill>
              </a:rPr>
              <a:t>) SMD ISE40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12" name="Nadpis 1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576000" y="792000"/>
            <a:ext cx="7266384" cy="324036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cs-CZ" sz="1200" dirty="0" smtClean="0">
                <a:latin typeface="Bosch Office Sans" pitchFamily="34" charset="0"/>
              </a:rPr>
              <a:t>Postavte obvod a nastavte tlakový snímač tak, aby se válec zasunul jen při dosažení požadovaného tlaku.</a:t>
            </a:r>
            <a:endParaRPr lang="de-DE" sz="1200" dirty="0" smtClean="0">
              <a:latin typeface="Bosch Office Sans" pitchFamily="34" charset="0"/>
            </a:endParaRPr>
          </a:p>
        </p:txBody>
      </p:sp>
      <p:sp>
        <p:nvSpPr>
          <p:cNvPr id="16" name="TextovéPole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6000" y="4814292"/>
            <a:ext cx="59778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/>
              <a:t>Nastavte funkci </a:t>
            </a:r>
            <a:r>
              <a:rPr lang="cs-CZ" sz="1200" dirty="0" smtClean="0"/>
              <a:t>hystereze, </a:t>
            </a:r>
            <a:r>
              <a:rPr lang="cs-CZ" sz="1200" dirty="0"/>
              <a:t>nastavte okénkovou </a:t>
            </a:r>
            <a:r>
              <a:rPr lang="cs-CZ" sz="1200" dirty="0" smtClean="0"/>
              <a:t>funkci.</a:t>
            </a:r>
            <a:endParaRPr lang="de-DE" sz="1200" dirty="0"/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87475" y="1577975"/>
            <a:ext cx="57594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49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TGA | 25.10.2011 | © Robert Bosch spol. s r.o. 2015. Alle Rechte vorbehalten, auch bzgl. jeder Verfügung, Verwertung, Reproduktion, Bearbeitung, Weitergabe sowie für den Fall von Schutzrechtsanmeldungen.</a:t>
            </a:r>
            <a:endParaRPr lang="x-none" sz="700" dirty="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Senzory (</a:t>
            </a:r>
            <a:r>
              <a:rPr lang="cs-CZ" b="1" dirty="0" err="1">
                <a:solidFill>
                  <a:srgbClr val="FFFFFF"/>
                </a:solidFill>
              </a:rPr>
              <a:t>s</a:t>
            </a:r>
            <a:r>
              <a:rPr lang="cs-CZ" b="1" dirty="0" err="1" smtClean="0">
                <a:solidFill>
                  <a:srgbClr val="FFFFFF"/>
                </a:solidFill>
              </a:rPr>
              <a:t>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1080000"/>
            <a:ext cx="80010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Aktivní x pasivní senzor</a:t>
            </a:r>
            <a:endParaRPr lang="cs-CZ" sz="1200" dirty="0" smtClean="0"/>
          </a:p>
          <a:p>
            <a:pPr>
              <a:spcBef>
                <a:spcPts val="1200"/>
              </a:spcBef>
            </a:pPr>
            <a:r>
              <a:rPr lang="cs-CZ" sz="1600" dirty="0" smtClean="0"/>
              <a:t>Aktivní senzor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působením snímané veličiny se chová jako zdroj elektrické energie</a:t>
            </a:r>
            <a:endParaRPr lang="cs-CZ" sz="1600" dirty="0" smtClean="0"/>
          </a:p>
          <a:p>
            <a:pPr>
              <a:spcBef>
                <a:spcPts val="1200"/>
              </a:spcBef>
            </a:pPr>
            <a:r>
              <a:rPr lang="cs-CZ" sz="1600" dirty="0" smtClean="0"/>
              <a:t>Pasivní senzor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elektrickou veličinu (indukčnost, kapacitu…) je nutné dále transformovat, nutné napájení</a:t>
            </a:r>
          </a:p>
        </p:txBody>
      </p:sp>
      <p:sp>
        <p:nvSpPr>
          <p:cNvPr id="17" name="Obdélník 1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Zástupný symbol pro číslo snímku 14"/>
          <p:cNvSpPr txBox="1">
            <a:spLocks/>
          </p:cNvSpPr>
          <p:nvPr/>
        </p:nvSpPr>
        <p:spPr bwMode="auto">
          <a:xfrm>
            <a:off x="76200" y="5851525"/>
            <a:ext cx="381000" cy="190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  <a:defRPr lang="de-DE" sz="1500" b="0" i="0" u="none" kern="1200">
                <a:solidFill>
                  <a:srgbClr val="707070"/>
                </a:solidFill>
                <a:latin typeface="Bosch Office Sans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Bosch Office Sans" pitchFamily="34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cs-CZ" dirty="0" smtClean="0"/>
              <a:t>5</a:t>
            </a:r>
            <a:endParaRPr lang="x-none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Ultrazvukový snímač (</a:t>
            </a:r>
            <a:r>
              <a:rPr lang="cs-CZ" b="1" dirty="0" err="1" smtClean="0">
                <a:solidFill>
                  <a:srgbClr val="FFFFFF"/>
                </a:solidFill>
              </a:rPr>
              <a:t>ultrasonic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92000"/>
            <a:ext cx="7230380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Princip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200" dirty="0" err="1" smtClean="0"/>
              <a:t>piezo</a:t>
            </a:r>
            <a:r>
              <a:rPr lang="cs-CZ" sz="1200" dirty="0" smtClean="0"/>
              <a:t> element vysílá ultrazvukové signály (nad 20000 Hz), které se od předmětu odrážejí, vyhodnocuje dobu </a:t>
            </a:r>
            <a:r>
              <a:rPr lang="cs-CZ" sz="1200" i="1" dirty="0" smtClean="0"/>
              <a:t>t</a:t>
            </a:r>
            <a:r>
              <a:rPr lang="cs-CZ" sz="1200" dirty="0" smtClean="0"/>
              <a:t>, která uplynula mezi vysláním impulsu a přijetím jeho odrazu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přesnost měření – 1 mm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snímací rozsah 25–6000 mm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je navržen pro provoz v atmosférickém vzduchu, provoz v jiném plynu má za následek chyby měření – specifická rychlost zvuku je různá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Použití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měření vzdálenosti, bezkontaktní měření průtoku kapaliny, hladiny kapaliny, detekce objektů, detekuje i tenké a průhledné materiály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použití v prašném prostředí, kde nemůže být využit optický senzor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Výhody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snímá objekty různých tvarů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objekt může být průhledný, neprůhledný, kovový, plastový, pevný, kapalný nebo sypký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snímání objektů za tmy</a:t>
            </a:r>
          </a:p>
          <a:p>
            <a:pPr indent="180975">
              <a:spcBef>
                <a:spcPct val="50000"/>
              </a:spcBef>
              <a:tabLst>
                <a:tab pos="180975" algn="l"/>
              </a:tabLst>
            </a:pPr>
            <a:endParaRPr lang="de-DE" sz="1400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50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Ultrazvukový snímač (</a:t>
            </a:r>
            <a:r>
              <a:rPr lang="cs-CZ" b="1" dirty="0" err="1" smtClean="0">
                <a:solidFill>
                  <a:srgbClr val="FFFFFF"/>
                </a:solidFill>
              </a:rPr>
              <a:t>ultrasonic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60440" y="3745260"/>
            <a:ext cx="1616075" cy="1539875"/>
          </a:xfrm>
          <a:prstGeom prst="rect">
            <a:avLst/>
          </a:prstGeom>
          <a:noFill/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51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5" name="Picture 3" descr="D:\XP\senzorika\netopýr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87280" y="925860"/>
            <a:ext cx="2880000" cy="2864640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>
            <p:custDataLst>
              <p:tags r:id="rId12"/>
            </p:custDataLst>
          </p:nvPr>
        </p:nvSpPr>
        <p:spPr>
          <a:xfrm>
            <a:off x="4987280" y="3770176"/>
            <a:ext cx="2988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 </a:t>
            </a:r>
            <a:r>
              <a:rPr lang="cs-CZ" sz="800" dirty="0" smtClean="0"/>
              <a:t>Zdroj: </a:t>
            </a:r>
            <a:r>
              <a:rPr lang="en-US" sz="800" dirty="0" smtClean="0"/>
              <a:t>[</a:t>
            </a:r>
            <a:r>
              <a:rPr lang="cs-CZ" sz="800" dirty="0" smtClean="0"/>
              <a:t>2</a:t>
            </a:r>
            <a:r>
              <a:rPr lang="en-US" sz="800" dirty="0" smtClean="0"/>
              <a:t>]</a:t>
            </a:r>
            <a:endParaRPr lang="de-DE" sz="1000" dirty="0"/>
          </a:p>
        </p:txBody>
      </p:sp>
      <p:pic>
        <p:nvPicPr>
          <p:cNvPr id="3077" name="Picture 5" descr="http://upload.wikimedia.org/wikipedia/commons/2/20/HC_SR04_Ultrasonic_sensor_1480322_3_4_HDR_Enhancer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8" cstate="print">
            <a:lum contrast="10000"/>
          </a:blip>
          <a:srcRect l="13020" t="17441" r="12866" b="18162"/>
          <a:stretch>
            <a:fillRect/>
          </a:stretch>
        </p:blipFill>
        <p:spPr bwMode="auto">
          <a:xfrm>
            <a:off x="666800" y="925860"/>
            <a:ext cx="3600000" cy="2335135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>
            <p:custDataLst>
              <p:tags r:id="rId14"/>
            </p:custDataLst>
          </p:nvPr>
        </p:nvSpPr>
        <p:spPr>
          <a:xfrm>
            <a:off x="666800" y="3302124"/>
            <a:ext cx="29883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Zdroj: </a:t>
            </a:r>
            <a:r>
              <a:rPr lang="en-US" sz="800" dirty="0" smtClean="0"/>
              <a:t>[</a:t>
            </a:r>
            <a:r>
              <a:rPr lang="cs-CZ" sz="800" dirty="0" smtClean="0"/>
              <a:t>1</a:t>
            </a:r>
            <a:r>
              <a:rPr lang="en-US" sz="800" dirty="0" smtClean="0"/>
              <a:t>]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Ultrazvukový snímač (</a:t>
            </a:r>
            <a:r>
              <a:rPr lang="cs-CZ" b="1" dirty="0" err="1" smtClean="0">
                <a:solidFill>
                  <a:srgbClr val="FFFFFF"/>
                </a:solidFill>
              </a:rPr>
              <a:t>ultrasonic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1" name="Obdélník 20"/>
          <p:cNvSpPr/>
          <p:nvPr>
            <p:custDataLst>
              <p:tags r:id="rId9"/>
            </p:custDataLst>
          </p:nvPr>
        </p:nvSpPr>
        <p:spPr>
          <a:xfrm>
            <a:off x="457200" y="4562264"/>
            <a:ext cx="762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dirty="0" smtClean="0"/>
              <a:t>Rozsah, ve kterém senzor snímá, je ohraničen nejmenším a nejdelším provozním rozsahem. Ten je, stejně jako slepá zóna, určený velikostí snímače. Ve slepé zóně senzor nesnímá žádný objekt. Zóna je výsledkem délky trvání vysílaného impulzu a doby odezvy ultrazvukového převodníku.</a:t>
            </a:r>
            <a:endParaRPr lang="cs-CZ" sz="1200" dirty="0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52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9876" name="Picture 4" descr="D:\XP\senzorika\ultrazvuk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67200" y="961864"/>
            <a:ext cx="5400000" cy="34074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Ultrazvukový snímač (</a:t>
            </a:r>
            <a:r>
              <a:rPr lang="cs-CZ" b="1" dirty="0" err="1" smtClean="0">
                <a:solidFill>
                  <a:srgbClr val="FFFFFF"/>
                </a:solidFill>
              </a:rPr>
              <a:t>ultrasonic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Obdélník 14"/>
          <p:cNvSpPr/>
          <p:nvPr>
            <p:custDataLst>
              <p:tags r:id="rId9"/>
            </p:custDataLst>
          </p:nvPr>
        </p:nvSpPr>
        <p:spPr>
          <a:xfrm>
            <a:off x="457200" y="416622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200" dirty="0" smtClean="0"/>
              <a:t>Speciální BUS ultrazvukové snímače je možné vychýlit z osy. Vychýlení je možné pomocí tvrdých, hladkých povrchů. BUS snímače by neměly být vychýleny více než dvakrát. Výsledkem odchýlení může být snížení provozního rozsahu.</a:t>
            </a:r>
            <a:endParaRPr lang="cs-CZ" sz="1200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53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7043" name="Picture 3" descr="D:\XP\senzorika\ultrazvuk2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6800" y="1249896"/>
            <a:ext cx="7200000" cy="2143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Ultrazvukový snímač (</a:t>
            </a:r>
            <a:r>
              <a:rPr lang="cs-CZ" b="1" dirty="0" err="1" smtClean="0">
                <a:solidFill>
                  <a:srgbClr val="FFFFFF"/>
                </a:solidFill>
              </a:rPr>
              <a:t>ultrasonic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6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7848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Příklady použití</a:t>
            </a:r>
          </a:p>
        </p:txBody>
      </p:sp>
      <p:sp>
        <p:nvSpPr>
          <p:cNvPr id="47" name="Zástupný symbol pro číslo snímku 4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54</a:t>
            </a:fld>
            <a:endParaRPr lang="x-none"/>
          </a:p>
        </p:txBody>
      </p:sp>
      <p:sp>
        <p:nvSpPr>
          <p:cNvPr id="48" name="Obdélník 4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5" name="Skupina 54"/>
          <p:cNvGrpSpPr/>
          <p:nvPr/>
        </p:nvGrpSpPr>
        <p:grpSpPr>
          <a:xfrm>
            <a:off x="1350876" y="2834072"/>
            <a:ext cx="5832648" cy="2488342"/>
            <a:chOff x="1350876" y="2870076"/>
            <a:chExt cx="5832648" cy="2488342"/>
          </a:xfrm>
        </p:grpSpPr>
        <p:sp>
          <p:nvSpPr>
            <p:cNvPr id="49" name="Obdélník 48"/>
            <p:cNvSpPr/>
            <p:nvPr>
              <p:custDataLst>
                <p:tags r:id="rId12"/>
              </p:custDataLst>
            </p:nvPr>
          </p:nvSpPr>
          <p:spPr>
            <a:xfrm>
              <a:off x="1350876" y="2870076"/>
              <a:ext cx="1656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Kontrola průměru </a:t>
              </a:r>
            </a:p>
            <a:p>
              <a:pPr algn="ctr"/>
              <a:r>
                <a:rPr lang="cs-CZ" sz="1000" dirty="0" smtClean="0"/>
                <a:t>při řízení odvíjení</a:t>
              </a:r>
              <a:endParaRPr lang="cs-CZ" sz="1000" dirty="0"/>
            </a:p>
          </p:txBody>
        </p:sp>
        <p:sp>
          <p:nvSpPr>
            <p:cNvPr id="50" name="Obdélník 49"/>
            <p:cNvSpPr/>
            <p:nvPr>
              <p:custDataLst>
                <p:tags r:id="rId13"/>
              </p:custDataLst>
            </p:nvPr>
          </p:nvSpPr>
          <p:spPr>
            <a:xfrm>
              <a:off x="3439108" y="2870076"/>
              <a:ext cx="1656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Snímání obsahu přepravních kontejnerů</a:t>
              </a:r>
              <a:endParaRPr lang="cs-CZ" sz="1000" dirty="0"/>
            </a:p>
          </p:txBody>
        </p:sp>
        <p:sp>
          <p:nvSpPr>
            <p:cNvPr id="51" name="Obdélník 50"/>
            <p:cNvSpPr/>
            <p:nvPr>
              <p:custDataLst>
                <p:tags r:id="rId14"/>
              </p:custDataLst>
            </p:nvPr>
          </p:nvSpPr>
          <p:spPr>
            <a:xfrm>
              <a:off x="5527340" y="2870076"/>
              <a:ext cx="1656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Kontrola hladiny v silech, kontejnerech, …</a:t>
              </a:r>
              <a:endParaRPr lang="cs-CZ" sz="1000" dirty="0"/>
            </a:p>
          </p:txBody>
        </p:sp>
        <p:sp>
          <p:nvSpPr>
            <p:cNvPr id="52" name="Obdélník 51"/>
            <p:cNvSpPr/>
            <p:nvPr>
              <p:custDataLst>
                <p:tags r:id="rId15"/>
              </p:custDataLst>
            </p:nvPr>
          </p:nvSpPr>
          <p:spPr>
            <a:xfrm>
              <a:off x="1350876" y="4958308"/>
              <a:ext cx="165618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Třídění dílů dle velikosti</a:t>
              </a:r>
              <a:endParaRPr lang="cs-CZ" sz="1000" dirty="0"/>
            </a:p>
          </p:txBody>
        </p:sp>
        <p:sp>
          <p:nvSpPr>
            <p:cNvPr id="53" name="Obdélník 52"/>
            <p:cNvSpPr/>
            <p:nvPr>
              <p:custDataLst>
                <p:tags r:id="rId16"/>
              </p:custDataLst>
            </p:nvPr>
          </p:nvSpPr>
          <p:spPr>
            <a:xfrm>
              <a:off x="3439108" y="4958308"/>
              <a:ext cx="1656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Kontrola naložení dopravních pásů</a:t>
              </a:r>
              <a:endParaRPr lang="cs-CZ" sz="1000" dirty="0"/>
            </a:p>
          </p:txBody>
        </p:sp>
        <p:sp>
          <p:nvSpPr>
            <p:cNvPr id="54" name="Obdélník 53"/>
            <p:cNvSpPr/>
            <p:nvPr>
              <p:custDataLst>
                <p:tags r:id="rId17"/>
              </p:custDataLst>
            </p:nvPr>
          </p:nvSpPr>
          <p:spPr>
            <a:xfrm>
              <a:off x="5527340" y="4958308"/>
              <a:ext cx="1656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1000" dirty="0" smtClean="0"/>
                <a:t>Monitorování stavu zásobníků (papír, plechy)</a:t>
              </a:r>
              <a:endParaRPr lang="cs-CZ" sz="1000" dirty="0"/>
            </a:p>
          </p:txBody>
        </p:sp>
      </p:grpSp>
      <p:pic>
        <p:nvPicPr>
          <p:cNvPr id="80899" name="Picture 3" descr="D:\XP\senzorika\ultrazvuk - použití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51200" y="1157274"/>
            <a:ext cx="5832000" cy="375580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Optické senzory (p</a:t>
            </a:r>
            <a:r>
              <a:rPr lang="de-DE" b="1" dirty="0" err="1" smtClean="0">
                <a:solidFill>
                  <a:srgbClr val="FFFFFF"/>
                </a:solidFill>
              </a:rPr>
              <a:t>hotoelectric</a:t>
            </a:r>
            <a:r>
              <a:rPr lang="de-DE" b="1" dirty="0" smtClean="0">
                <a:solidFill>
                  <a:srgbClr val="FFFFFF"/>
                </a:solidFill>
              </a:rPr>
              <a:t> </a:t>
            </a:r>
            <a:r>
              <a:rPr lang="de-DE" b="1" dirty="0" err="1" smtClean="0">
                <a:solidFill>
                  <a:srgbClr val="FFFFFF"/>
                </a:solidFill>
              </a:rPr>
              <a:t>sensors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de-DE"/>
          </a:p>
        </p:txBody>
      </p:sp>
      <p:sp>
        <p:nvSpPr>
          <p:cNvPr id="1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828000"/>
            <a:ext cx="7848872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Princip činnosti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pro zachycení objektu v akční zóně používají světelný paprsek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detekují všechny předměty z libovolného materiálu (v určité vzdálenosti)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reagují, jestliže dojde k přerušení paprsku, popř. k odražení generovaného paprsku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Základní rozdělení optických senzorů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jednocestné světelné závory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reflexní světelné závory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smtClean="0"/>
              <a:t>difuzní </a:t>
            </a:r>
            <a:r>
              <a:rPr lang="cs-CZ" sz="1200" dirty="0" smtClean="0"/>
              <a:t>světelné snímače</a:t>
            </a:r>
          </a:p>
          <a:p>
            <a:pPr>
              <a:spcBef>
                <a:spcPts val="1200"/>
              </a:spcBef>
            </a:pPr>
            <a:r>
              <a:rPr lang="cs-CZ" sz="1600" dirty="0"/>
              <a:t>Možnosti použití v praxi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rozpoznání a počítání dílů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monitorování výšky vrstvy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snímání skrz sklo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zaměření malých částí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rozpoznání značek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snímání výšky </a:t>
            </a:r>
            <a:r>
              <a:rPr lang="cs-CZ" sz="1200" dirty="0" smtClean="0"/>
              <a:t>hladiny a </a:t>
            </a:r>
            <a:r>
              <a:rPr lang="cs-CZ" sz="1200" dirty="0"/>
              <a:t>mnoho dalších</a:t>
            </a:r>
          </a:p>
          <a:p>
            <a:pPr>
              <a:spcBef>
                <a:spcPct val="50000"/>
              </a:spcBef>
              <a:tabLst>
                <a:tab pos="180975" algn="l"/>
              </a:tabLst>
            </a:pPr>
            <a:endParaRPr lang="cs-CZ" sz="1200" dirty="0" smtClean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55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Jednocestná světelná závora </a:t>
            </a:r>
            <a:r>
              <a:rPr lang="cs-CZ" sz="1750" b="1" dirty="0" smtClean="0">
                <a:solidFill>
                  <a:srgbClr val="FFFFFF"/>
                </a:solidFill>
              </a:rPr>
              <a:t>(</a:t>
            </a:r>
            <a:r>
              <a:rPr lang="cs-CZ" sz="1750" b="1" dirty="0" err="1" smtClean="0">
                <a:solidFill>
                  <a:srgbClr val="FFFFFF"/>
                </a:solidFill>
              </a:rPr>
              <a:t>through</a:t>
            </a:r>
            <a:r>
              <a:rPr lang="cs-CZ" sz="1750" b="1" dirty="0" smtClean="0">
                <a:solidFill>
                  <a:srgbClr val="FFFFFF"/>
                </a:solidFill>
              </a:rPr>
              <a:t>-</a:t>
            </a:r>
            <a:r>
              <a:rPr lang="cs-CZ" sz="1750" b="1" dirty="0" err="1" smtClean="0">
                <a:solidFill>
                  <a:srgbClr val="FFFFFF"/>
                </a:solidFill>
              </a:rPr>
              <a:t>beam</a:t>
            </a:r>
            <a:r>
              <a:rPr lang="cs-CZ" sz="1750" b="1" dirty="0" smtClean="0">
                <a:solidFill>
                  <a:srgbClr val="FFFFFF"/>
                </a:solidFill>
              </a:rPr>
              <a:t> </a:t>
            </a:r>
            <a:r>
              <a:rPr lang="cs-CZ" sz="1750" b="1" dirty="0" err="1" smtClean="0">
                <a:solidFill>
                  <a:srgbClr val="FFFFFF"/>
                </a:solidFill>
              </a:rPr>
              <a:t>sensor</a:t>
            </a:r>
            <a:r>
              <a:rPr lang="cs-CZ" sz="1750" b="1" dirty="0" smtClean="0">
                <a:solidFill>
                  <a:srgbClr val="FFFFFF"/>
                </a:solidFill>
              </a:rPr>
              <a:t>)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de-DE"/>
          </a:p>
        </p:txBody>
      </p:sp>
      <p:sp>
        <p:nvSpPr>
          <p:cNvPr id="14" name="TextovéPole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828000"/>
            <a:ext cx="7848872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b="1" dirty="0" smtClean="0"/>
              <a:t>Jednocestná světelná závora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paprsek vysílán z vysílače přímo na přijímač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vysílač i přijímač ve stejné ose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detekují předměty mezi vysílačem a přijímačem, které přerušují paprsek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detekovaný objekt musí být větší než aktivní zóna (spolehlivé přerušení paprsku)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jsou necitlivé vůči znečištění, páře, mlze</a:t>
            </a:r>
            <a:r>
              <a:rPr lang="cs-CZ" sz="1200" dirty="0"/>
              <a:t> </a:t>
            </a:r>
            <a:r>
              <a:rPr lang="cs-CZ" sz="1200" dirty="0" smtClean="0"/>
              <a:t>atd.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detekují různé materiály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natřené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průsvitné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hladké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/>
              <a:t>drsné atd.</a:t>
            </a: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56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5234" name="Picture 2" descr="D:\XP\senzorika\jednocestná svetelná závora2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27040" y="3302124"/>
            <a:ext cx="5400000" cy="1852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Jednocestná světelná závora </a:t>
            </a:r>
            <a:r>
              <a:rPr lang="cs-CZ" sz="1750" b="1" dirty="0" smtClean="0">
                <a:solidFill>
                  <a:srgbClr val="FFFFFF"/>
                </a:solidFill>
              </a:rPr>
              <a:t>(</a:t>
            </a:r>
            <a:r>
              <a:rPr lang="cs-CZ" sz="1750" b="1" dirty="0" err="1" smtClean="0">
                <a:solidFill>
                  <a:srgbClr val="FFFFFF"/>
                </a:solidFill>
              </a:rPr>
              <a:t>through</a:t>
            </a:r>
            <a:r>
              <a:rPr lang="cs-CZ" sz="1750" b="1" dirty="0" smtClean="0">
                <a:solidFill>
                  <a:srgbClr val="FFFFFF"/>
                </a:solidFill>
              </a:rPr>
              <a:t>-</a:t>
            </a:r>
            <a:r>
              <a:rPr lang="cs-CZ" sz="1750" b="1" dirty="0" err="1" smtClean="0">
                <a:solidFill>
                  <a:srgbClr val="FFFFFF"/>
                </a:solidFill>
              </a:rPr>
              <a:t>beam</a:t>
            </a:r>
            <a:r>
              <a:rPr lang="cs-CZ" sz="1750" b="1" dirty="0" smtClean="0">
                <a:solidFill>
                  <a:srgbClr val="FFFFFF"/>
                </a:solidFill>
              </a:rPr>
              <a:t> </a:t>
            </a:r>
            <a:r>
              <a:rPr lang="cs-CZ" sz="1750" b="1" dirty="0" err="1" smtClean="0">
                <a:solidFill>
                  <a:srgbClr val="FFFFFF"/>
                </a:solidFill>
              </a:rPr>
              <a:t>sensor</a:t>
            </a:r>
            <a:r>
              <a:rPr lang="cs-CZ" sz="1750" b="1" dirty="0" smtClean="0">
                <a:solidFill>
                  <a:srgbClr val="FFFFFF"/>
                </a:solidFill>
              </a:rPr>
              <a:t>)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de-DE"/>
          </a:p>
        </p:txBody>
      </p:sp>
      <p:sp>
        <p:nvSpPr>
          <p:cNvPr id="14" name="TextovéPole 1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828000"/>
            <a:ext cx="784887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Zdroj světla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červená LED dioda, IR dioda, laser</a:t>
            </a:r>
          </a:p>
          <a:p>
            <a:pPr>
              <a:spcBef>
                <a:spcPts val="1200"/>
              </a:spcBef>
            </a:pPr>
            <a:r>
              <a:rPr lang="cs-CZ" sz="1600" dirty="0" smtClean="0"/>
              <a:t>Spínací vzdálenost 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200" dirty="0" smtClean="0"/>
              <a:t>v závislosti na zdroji světla až do 80 metrů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3007060" y="3122104"/>
            <a:ext cx="1080120" cy="1080120"/>
            <a:chOff x="5707360" y="3878188"/>
            <a:chExt cx="1080120" cy="1080120"/>
          </a:xfrm>
        </p:grpSpPr>
        <p:cxnSp>
          <p:nvCxnSpPr>
            <p:cNvPr id="17" name="Přímá spojovací šipka 16"/>
            <p:cNvCxnSpPr/>
            <p:nvPr>
              <p:custDataLst>
                <p:tags r:id="rId13"/>
              </p:custDataLst>
            </p:nvPr>
          </p:nvCxnSpPr>
          <p:spPr>
            <a:xfrm>
              <a:off x="5923384" y="4382244"/>
              <a:ext cx="576064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bdélník 17"/>
            <p:cNvSpPr/>
            <p:nvPr>
              <p:custDataLst>
                <p:tags r:id="rId14"/>
              </p:custDataLst>
            </p:nvPr>
          </p:nvSpPr>
          <p:spPr>
            <a:xfrm>
              <a:off x="5707360" y="4238228"/>
              <a:ext cx="144016" cy="360040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bdélník 18"/>
            <p:cNvSpPr/>
            <p:nvPr>
              <p:custDataLst>
                <p:tags r:id="rId15"/>
              </p:custDataLst>
            </p:nvPr>
          </p:nvSpPr>
          <p:spPr>
            <a:xfrm>
              <a:off x="6643464" y="4238228"/>
              <a:ext cx="144016" cy="360040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bdélník 19"/>
            <p:cNvSpPr/>
            <p:nvPr>
              <p:custDataLst>
                <p:tags r:id="rId16"/>
              </p:custDataLst>
            </p:nvPr>
          </p:nvSpPr>
          <p:spPr>
            <a:xfrm>
              <a:off x="5707360" y="3878188"/>
              <a:ext cx="1080120" cy="1080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1" name="Picture 7_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796" y="2726060"/>
            <a:ext cx="1800000" cy="18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Zástupný symbol pro číslo snímku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57</a:t>
            </a:fld>
            <a:endParaRPr lang="x-none"/>
          </a:p>
        </p:txBody>
      </p:sp>
      <p:sp>
        <p:nvSpPr>
          <p:cNvPr id="24" name="Obdélník 23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6258" name="Picture 2" descr="D:\XP\senzorika\jednocestná svetelná závora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83224" y="3194112"/>
            <a:ext cx="3600000" cy="111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Jednocestná světelná závora </a:t>
            </a:r>
            <a:r>
              <a:rPr lang="cs-CZ" sz="1750" b="1" dirty="0" smtClean="0">
                <a:solidFill>
                  <a:srgbClr val="FFFFFF"/>
                </a:solidFill>
              </a:rPr>
              <a:t>(</a:t>
            </a:r>
            <a:r>
              <a:rPr lang="cs-CZ" sz="1750" b="1" dirty="0" err="1" smtClean="0">
                <a:solidFill>
                  <a:srgbClr val="FFFFFF"/>
                </a:solidFill>
              </a:rPr>
              <a:t>through</a:t>
            </a:r>
            <a:r>
              <a:rPr lang="cs-CZ" sz="1750" b="1" dirty="0" smtClean="0">
                <a:solidFill>
                  <a:srgbClr val="FFFFFF"/>
                </a:solidFill>
              </a:rPr>
              <a:t>-</a:t>
            </a:r>
            <a:r>
              <a:rPr lang="cs-CZ" sz="1750" b="1" dirty="0" err="1" smtClean="0">
                <a:solidFill>
                  <a:srgbClr val="FFFFFF"/>
                </a:solidFill>
              </a:rPr>
              <a:t>beam</a:t>
            </a:r>
            <a:r>
              <a:rPr lang="cs-CZ" sz="1750" b="1" dirty="0" smtClean="0">
                <a:solidFill>
                  <a:srgbClr val="FFFFFF"/>
                </a:solidFill>
              </a:rPr>
              <a:t> </a:t>
            </a:r>
            <a:r>
              <a:rPr lang="cs-CZ" sz="1750" b="1" dirty="0" err="1" smtClean="0">
                <a:solidFill>
                  <a:srgbClr val="FFFFFF"/>
                </a:solidFill>
              </a:rPr>
              <a:t>sensor</a:t>
            </a:r>
            <a:r>
              <a:rPr lang="cs-CZ" sz="1750" b="1" dirty="0" smtClean="0">
                <a:solidFill>
                  <a:srgbClr val="FFFFFF"/>
                </a:solidFill>
              </a:rPr>
              <a:t>)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de-DE"/>
          </a:p>
        </p:txBody>
      </p:sp>
      <p:sp>
        <p:nvSpPr>
          <p:cNvPr id="14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720000"/>
            <a:ext cx="7848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Příklady použití</a:t>
            </a:r>
          </a:p>
        </p:txBody>
      </p:sp>
      <p:sp>
        <p:nvSpPr>
          <p:cNvPr id="26" name="Zástupný symbol pro číslo snímku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58</a:t>
            </a:fld>
            <a:endParaRPr lang="x-none"/>
          </a:p>
        </p:txBody>
      </p:sp>
      <p:sp>
        <p:nvSpPr>
          <p:cNvPr id="27" name="Obdélník 2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ovéPole 27"/>
          <p:cNvSpPr txBox="1"/>
          <p:nvPr>
            <p:custDataLst>
              <p:tags r:id="rId11"/>
            </p:custDataLst>
          </p:nvPr>
        </p:nvSpPr>
        <p:spPr>
          <a:xfrm>
            <a:off x="306760" y="3842184"/>
            <a:ext cx="22682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Kontrola zalomení vrtáku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kontrola vrtáků o průměru větším než cca 2 mm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kontrola menších vrtáků (již od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Ø 1 mm) laserovou jednocestnou optickou závorou</a:t>
            </a:r>
          </a:p>
          <a:p>
            <a:endParaRPr lang="de-DE" sz="1000" dirty="0"/>
          </a:p>
        </p:txBody>
      </p:sp>
      <p:sp>
        <p:nvSpPr>
          <p:cNvPr id="29" name="Obdélník 28"/>
          <p:cNvSpPr/>
          <p:nvPr>
            <p:custDataLst>
              <p:tags r:id="rId12"/>
            </p:custDataLst>
          </p:nvPr>
        </p:nvSpPr>
        <p:spPr>
          <a:xfrm>
            <a:off x="3151076" y="3842184"/>
            <a:ext cx="22682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000" b="1" dirty="0" smtClean="0"/>
              <a:t>Kontrola výšky stohu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instalace jednocestných optických závor jedné nad druhou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/>
              <a:t>k</a:t>
            </a:r>
            <a:r>
              <a:rPr lang="cs-CZ" sz="1000" dirty="0" smtClean="0"/>
              <a:t>aždá závora snímá jednu výšku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přesnost snímání – několik mm.</a:t>
            </a:r>
            <a:endParaRPr lang="cs-CZ" sz="1000" dirty="0"/>
          </a:p>
        </p:txBody>
      </p:sp>
      <p:sp>
        <p:nvSpPr>
          <p:cNvPr id="30" name="Obdélník 29"/>
          <p:cNvSpPr/>
          <p:nvPr>
            <p:custDataLst>
              <p:tags r:id="rId13"/>
            </p:custDataLst>
          </p:nvPr>
        </p:nvSpPr>
        <p:spPr>
          <a:xfrm>
            <a:off x="5959388" y="3842184"/>
            <a:ext cx="22682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000" b="1" dirty="0" smtClean="0"/>
              <a:t>Třídění dílů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použití pro třídění dílů s různou výškou</a:t>
            </a:r>
            <a:endParaRPr lang="de-DE" sz="1000" dirty="0"/>
          </a:p>
        </p:txBody>
      </p:sp>
      <p:pic>
        <p:nvPicPr>
          <p:cNvPr id="84995" name="Picture 3" descr="D:\XP\senzorika\jednocestná svetelná závora - použití.png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7200" y="1501924"/>
            <a:ext cx="7920000" cy="227832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err="1" smtClean="0">
                <a:solidFill>
                  <a:srgbClr val="FFFFFF"/>
                </a:solidFill>
              </a:rPr>
              <a:t>Keyence</a:t>
            </a:r>
            <a:r>
              <a:rPr lang="cs-CZ" b="1" dirty="0" smtClean="0">
                <a:solidFill>
                  <a:srgbClr val="FFFFFF"/>
                </a:solidFill>
              </a:rPr>
              <a:t> IB-30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4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1000"/>
              </a:lnSpc>
            </a:pPr>
            <a:r>
              <a:rPr lang="cs-CZ" sz="1600" b="1" dirty="0" err="1" smtClean="0"/>
              <a:t>Keyence</a:t>
            </a:r>
            <a:r>
              <a:rPr lang="cs-CZ" sz="1600" b="1" dirty="0" smtClean="0"/>
              <a:t> IB-30</a:t>
            </a:r>
            <a:endParaRPr lang="de-DE" sz="1600" b="1" dirty="0"/>
          </a:p>
        </p:txBody>
      </p:sp>
      <p:sp>
        <p:nvSpPr>
          <p:cNvPr id="21" name="TextovéPole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07160" y="1371684"/>
            <a:ext cx="4464496" cy="196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 smtClean="0"/>
              <a:t>Rozsah měření</a:t>
            </a:r>
          </a:p>
          <a:p>
            <a:pPr indent="2714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30 mm</a:t>
            </a:r>
            <a:endParaRPr lang="cs-CZ" sz="1200" dirty="0"/>
          </a:p>
          <a:p>
            <a:pPr>
              <a:spcBef>
                <a:spcPts val="1200"/>
              </a:spcBef>
            </a:pPr>
            <a:r>
              <a:rPr lang="cs-CZ" sz="1600" dirty="0" smtClean="0"/>
              <a:t>Montážní vzdálenost</a:t>
            </a:r>
          </a:p>
          <a:p>
            <a:pPr indent="2714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0‒300 mm</a:t>
            </a:r>
            <a:endParaRPr lang="cs-CZ" sz="1200" dirty="0"/>
          </a:p>
          <a:p>
            <a:pPr>
              <a:spcBef>
                <a:spcPts val="1200"/>
              </a:spcBef>
            </a:pPr>
            <a:r>
              <a:rPr lang="cs-CZ" sz="1600" dirty="0" smtClean="0"/>
              <a:t>Minimální detekovatelný objekt</a:t>
            </a:r>
          </a:p>
          <a:p>
            <a:pPr indent="2714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ø 0,2 mm</a:t>
            </a:r>
            <a:endParaRPr lang="cs-CZ" sz="1200" dirty="0"/>
          </a:p>
        </p:txBody>
      </p:sp>
      <p:pic>
        <p:nvPicPr>
          <p:cNvPr id="18" name="Picture 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2760" y="3698168"/>
            <a:ext cx="1800000" cy="18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ástupný symbol pro číslo snímku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59</a:t>
            </a:fld>
            <a:endParaRPr lang="x-none"/>
          </a:p>
        </p:txBody>
      </p:sp>
      <p:sp>
        <p:nvSpPr>
          <p:cNvPr id="22" name="Obdélník 21"/>
          <p:cNvSpPr/>
          <p:nvPr>
            <p:custDataLst>
              <p:tags r:id="rId12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3970" name="Picture 2" descr="D:\XP\senzorika\senzory\DSC_0257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4752" y="1357908"/>
            <a:ext cx="3256016" cy="217088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Senzory (</a:t>
            </a:r>
            <a:r>
              <a:rPr lang="cs-CZ" b="1" dirty="0" err="1">
                <a:solidFill>
                  <a:srgbClr val="FFFFFF"/>
                </a:solidFill>
              </a:rPr>
              <a:t>s</a:t>
            </a:r>
            <a:r>
              <a:rPr lang="cs-CZ" b="1" dirty="0" err="1" smtClean="0">
                <a:solidFill>
                  <a:srgbClr val="FFFFFF"/>
                </a:solidFill>
              </a:rPr>
              <a:t>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Blokové schéma senzoru</a:t>
            </a:r>
            <a:endParaRPr lang="cs-CZ" sz="1600" b="1" dirty="0"/>
          </a:p>
          <a:p>
            <a:pPr>
              <a:spcBef>
                <a:spcPct val="50000"/>
              </a:spcBef>
            </a:pPr>
            <a:endParaRPr lang="cs-CZ" dirty="0"/>
          </a:p>
        </p:txBody>
      </p:sp>
      <p:grpSp>
        <p:nvGrpSpPr>
          <p:cNvPr id="30" name="Skupina 29"/>
          <p:cNvGrpSpPr/>
          <p:nvPr/>
        </p:nvGrpSpPr>
        <p:grpSpPr>
          <a:xfrm>
            <a:off x="738808" y="1789956"/>
            <a:ext cx="6681787" cy="2767012"/>
            <a:chOff x="738808" y="1789956"/>
            <a:chExt cx="6681787" cy="2767012"/>
          </a:xfrm>
        </p:grpSpPr>
        <p:sp>
          <p:nvSpPr>
            <p:cNvPr id="28676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38808" y="1789956"/>
              <a:ext cx="1146973" cy="7574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677" name="Rectangle 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550086" y="1789956"/>
              <a:ext cx="1601063" cy="7574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678" name="Rectangle 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795131" y="1789956"/>
              <a:ext cx="1608684" cy="7574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679" name="Rectangle 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85498" y="3799500"/>
              <a:ext cx="2598155" cy="75746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680" name="Rectangle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805660" y="3178541"/>
              <a:ext cx="1185079" cy="5257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681" name="Rectangle 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235516" y="3178541"/>
              <a:ext cx="1185079" cy="5257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cxnSp>
          <p:nvCxnSpPr>
            <p:cNvPr id="28682" name="AutoShape 10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>
              <a:off x="1946750" y="2169007"/>
              <a:ext cx="45027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8683" name="AutoShape 11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4235616" y="2169007"/>
              <a:ext cx="450279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8684" name="AutoShape 12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5400000">
              <a:off x="4628795" y="2866792"/>
              <a:ext cx="45016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8685" name="AutoShape 13"/>
            <p:cNvCxnSpPr>
              <a:cxnSpLocks noChangeShapeType="1"/>
            </p:cNvCxnSpPr>
            <p:nvPr>
              <p:custDataLst>
                <p:tags r:id="rId20"/>
              </p:custDataLst>
            </p:nvPr>
          </p:nvCxnSpPr>
          <p:spPr bwMode="auto">
            <a:xfrm rot="5400000">
              <a:off x="6132689" y="2866792"/>
              <a:ext cx="450163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28686" name="AutoShape 14"/>
            <p:cNvCxnSpPr>
              <a:cxnSpLocks noChangeShapeType="1"/>
            </p:cNvCxnSpPr>
            <p:nvPr>
              <p:custDataLst>
                <p:tags r:id="rId21"/>
              </p:custDataLst>
            </p:nvPr>
          </p:nvCxnSpPr>
          <p:spPr bwMode="auto">
            <a:xfrm flipH="1">
              <a:off x="5669015" y="2728378"/>
              <a:ext cx="635" cy="90032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28687" name="Text Box 15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38808" y="2001387"/>
              <a:ext cx="1152128" cy="29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Čidlo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8" name="Text Box 16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539008" y="2001387"/>
              <a:ext cx="1656184" cy="29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Vnitřní část</a:t>
              </a:r>
              <a:endPara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89" name="Text Box 17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771257" y="2001387"/>
              <a:ext cx="1656184" cy="29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Výstupní část</a:t>
              </a:r>
              <a:endPara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0" name="Text Box 18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844400" y="3280765"/>
              <a:ext cx="1112043" cy="29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Analogový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1" name="Text Box 19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403815" y="3280765"/>
              <a:ext cx="948190" cy="292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Digitální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692" name="Text Box 20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4426778" y="3833786"/>
              <a:ext cx="2509243" cy="688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Digitální</a:t>
              </a:r>
              <a:endPara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cs-CZ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k</a:t>
              </a:r>
              <a:r>
                <a:rPr kumimoji="0" lang="cs-CZ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omunikace přes rozhraní se sběrnicí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Zástupný symbol pro číslo snímku 3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</a:t>
            </a:fld>
            <a:endParaRPr lang="x-none"/>
          </a:p>
        </p:txBody>
      </p:sp>
      <p:sp>
        <p:nvSpPr>
          <p:cNvPr id="34" name="Obdélník 33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err="1" smtClean="0">
                <a:solidFill>
                  <a:srgbClr val="FFFFFF"/>
                </a:solidFill>
              </a:rPr>
              <a:t>Keyence</a:t>
            </a:r>
            <a:r>
              <a:rPr lang="cs-CZ" b="1" dirty="0" smtClean="0">
                <a:solidFill>
                  <a:srgbClr val="FFFFFF"/>
                </a:solidFill>
              </a:rPr>
              <a:t> IB-30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4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1000"/>
              </a:lnSpc>
            </a:pPr>
            <a:r>
              <a:rPr lang="cs-CZ" sz="1600" b="1" dirty="0" err="1" smtClean="0"/>
              <a:t>Keyence</a:t>
            </a:r>
            <a:r>
              <a:rPr lang="cs-CZ" sz="1600" b="1" dirty="0" smtClean="0"/>
              <a:t> IB-30</a:t>
            </a:r>
            <a:endParaRPr lang="de-DE" sz="1600" b="1" dirty="0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60</a:t>
            </a:fld>
            <a:endParaRPr lang="x-none"/>
          </a:p>
        </p:txBody>
      </p:sp>
      <p:sp>
        <p:nvSpPr>
          <p:cNvPr id="23" name="Obdélník 22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9091" name="Picture 3" descr="D:\XP\senzorika\Keyence IB-30 - použití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67200" y="1879200"/>
            <a:ext cx="5400000" cy="2413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XP\senzorika\senzory\DSC_026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027200" y="1141884"/>
            <a:ext cx="6480000" cy="4303734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err="1" smtClean="0">
                <a:solidFill>
                  <a:srgbClr val="FFFFFF"/>
                </a:solidFill>
              </a:rPr>
              <a:t>Keyence</a:t>
            </a:r>
            <a:r>
              <a:rPr lang="cs-CZ" b="1" dirty="0" smtClean="0">
                <a:solidFill>
                  <a:srgbClr val="FFFFFF"/>
                </a:solidFill>
              </a:rPr>
              <a:t> IB-30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10"/>
            </p:custDataLst>
          </p:nvPr>
        </p:nvSpPr>
        <p:spPr>
          <a:xfrm>
            <a:off x="457200" y="720000"/>
            <a:ext cx="4752528" cy="34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1000"/>
              </a:lnSpc>
            </a:pPr>
            <a:r>
              <a:rPr lang="cs-CZ" sz="1600" b="1" dirty="0" err="1" smtClean="0"/>
              <a:t>Keyence</a:t>
            </a:r>
            <a:r>
              <a:rPr lang="cs-CZ" sz="1600" b="1" dirty="0" smtClean="0"/>
              <a:t> IB-30</a:t>
            </a:r>
            <a:endParaRPr lang="de-DE" sz="1600" b="1" dirty="0"/>
          </a:p>
        </p:txBody>
      </p:sp>
      <p:sp>
        <p:nvSpPr>
          <p:cNvPr id="33" name="TextovéPole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062844" y="1213892"/>
            <a:ext cx="7748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Napájení</a:t>
            </a:r>
            <a:endParaRPr lang="de-DE" sz="1000" dirty="0"/>
          </a:p>
        </p:txBody>
      </p:sp>
      <p:sp>
        <p:nvSpPr>
          <p:cNvPr id="34" name="TextovéPole 3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062844" y="2186000"/>
            <a:ext cx="66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Přijímač</a:t>
            </a:r>
            <a:endParaRPr lang="de-DE" sz="1000" dirty="0"/>
          </a:p>
        </p:txBody>
      </p:sp>
      <p:sp>
        <p:nvSpPr>
          <p:cNvPr id="35" name="TextovéPole 3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39108" y="3410136"/>
            <a:ext cx="6668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 smtClean="0"/>
              <a:t>Sklíčidlo</a:t>
            </a:r>
            <a:endParaRPr lang="de-DE" sz="1000" dirty="0"/>
          </a:p>
        </p:txBody>
      </p:sp>
      <p:sp>
        <p:nvSpPr>
          <p:cNvPr id="36" name="TextovéPole 34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62844" y="3734172"/>
            <a:ext cx="12788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Rozevření sklíčidla</a:t>
            </a:r>
            <a:endParaRPr lang="de-DE" sz="1000" dirty="0"/>
          </a:p>
        </p:txBody>
      </p:sp>
      <p:sp>
        <p:nvSpPr>
          <p:cNvPr id="37" name="TextovéPole 3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319428" y="3734172"/>
            <a:ext cx="115207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Zavření sklíčidla</a:t>
            </a:r>
            <a:endParaRPr lang="de-DE" sz="1000" dirty="0"/>
          </a:p>
        </p:txBody>
      </p:sp>
      <p:sp>
        <p:nvSpPr>
          <p:cNvPr id="38" name="TextovéPole 3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67100" y="4850296"/>
            <a:ext cx="16921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Vyhodnocovací jednotka</a:t>
            </a:r>
            <a:endParaRPr lang="de-DE" sz="1000" dirty="0"/>
          </a:p>
        </p:txBody>
      </p:sp>
      <p:sp>
        <p:nvSpPr>
          <p:cNvPr id="39" name="TextovéPole 3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715472" y="2186000"/>
            <a:ext cx="6480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Vysílač</a:t>
            </a:r>
            <a:endParaRPr lang="de-DE" sz="1000" dirty="0"/>
          </a:p>
        </p:txBody>
      </p:sp>
      <p:sp>
        <p:nvSpPr>
          <p:cNvPr id="40" name="TextovéPole 4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95392" y="1213892"/>
            <a:ext cx="147616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sz="1000" dirty="0"/>
              <a:t>Výstupy PNP zapojení</a:t>
            </a:r>
            <a:endParaRPr lang="de-DE" sz="1000" dirty="0"/>
          </a:p>
        </p:txBody>
      </p:sp>
      <p:sp>
        <p:nvSpPr>
          <p:cNvPr id="42" name="Zástupný symbol pro číslo snímku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61</a:t>
            </a:fld>
            <a:endParaRPr lang="x-none"/>
          </a:p>
        </p:txBody>
      </p:sp>
      <p:sp>
        <p:nvSpPr>
          <p:cNvPr id="43" name="Obdélník 42"/>
          <p:cNvSpPr/>
          <p:nvPr>
            <p:custDataLst>
              <p:tags r:id="rId1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4" name="Přímá spojovací šipka 43"/>
          <p:cNvCxnSpPr/>
          <p:nvPr>
            <p:custDataLst>
              <p:tags r:id="rId20"/>
            </p:custDataLst>
          </p:nvPr>
        </p:nvCxnSpPr>
        <p:spPr>
          <a:xfrm>
            <a:off x="1746920" y="1357908"/>
            <a:ext cx="648072" cy="5400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>
            <p:custDataLst>
              <p:tags r:id="rId21"/>
            </p:custDataLst>
          </p:nvPr>
        </p:nvCxnSpPr>
        <p:spPr>
          <a:xfrm>
            <a:off x="1674912" y="2294012"/>
            <a:ext cx="720080" cy="1080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/>
          <p:nvPr>
            <p:custDataLst>
              <p:tags r:id="rId22"/>
            </p:custDataLst>
          </p:nvPr>
        </p:nvCxnSpPr>
        <p:spPr>
          <a:xfrm>
            <a:off x="2250976" y="3878188"/>
            <a:ext cx="144016" cy="180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>
            <p:custDataLst>
              <p:tags r:id="rId23"/>
            </p:custDataLst>
          </p:nvPr>
        </p:nvCxnSpPr>
        <p:spPr>
          <a:xfrm flipH="1">
            <a:off x="6031396" y="1357908"/>
            <a:ext cx="36004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/>
          <p:nvPr>
            <p:custDataLst>
              <p:tags r:id="rId24"/>
            </p:custDataLst>
          </p:nvPr>
        </p:nvCxnSpPr>
        <p:spPr>
          <a:xfrm flipH="1">
            <a:off x="6499448" y="2330016"/>
            <a:ext cx="324036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ovací šipka 56"/>
          <p:cNvCxnSpPr/>
          <p:nvPr>
            <p:custDataLst>
              <p:tags r:id="rId25"/>
            </p:custDataLst>
          </p:nvPr>
        </p:nvCxnSpPr>
        <p:spPr>
          <a:xfrm flipH="1">
            <a:off x="6211416" y="3842184"/>
            <a:ext cx="18002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>
            <p:custDataLst>
              <p:tags r:id="rId26"/>
            </p:custDataLst>
          </p:nvPr>
        </p:nvCxnSpPr>
        <p:spPr>
          <a:xfrm flipV="1">
            <a:off x="4231196" y="4634272"/>
            <a:ext cx="0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ovací šipka 61"/>
          <p:cNvCxnSpPr/>
          <p:nvPr>
            <p:custDataLst>
              <p:tags r:id="rId27"/>
            </p:custDataLst>
          </p:nvPr>
        </p:nvCxnSpPr>
        <p:spPr>
          <a:xfrm flipV="1">
            <a:off x="3799148" y="3194112"/>
            <a:ext cx="252028" cy="252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err="1" smtClean="0">
                <a:solidFill>
                  <a:srgbClr val="FFFFFF"/>
                </a:solidFill>
              </a:rPr>
              <a:t>Keyence</a:t>
            </a:r>
            <a:r>
              <a:rPr lang="cs-CZ" b="1" dirty="0" smtClean="0">
                <a:solidFill>
                  <a:srgbClr val="FFFFFF"/>
                </a:solidFill>
              </a:rPr>
              <a:t> IB-30</a:t>
            </a:r>
            <a:endParaRPr lang="x-none" sz="1750" b="1" dirty="0" smtClean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44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1000"/>
              </a:lnSpc>
            </a:pPr>
            <a:r>
              <a:rPr lang="cs-CZ" sz="1600" b="1" dirty="0" err="1" smtClean="0"/>
              <a:t>Keyence</a:t>
            </a:r>
            <a:r>
              <a:rPr lang="cs-CZ" sz="1600" b="1" dirty="0" smtClean="0"/>
              <a:t> IB-30</a:t>
            </a:r>
            <a:endParaRPr lang="de-DE" sz="1600" b="1" dirty="0"/>
          </a:p>
        </p:txBody>
      </p:sp>
      <p:sp>
        <p:nvSpPr>
          <p:cNvPr id="23" name="TextovéPole 1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7200" y="1213892"/>
            <a:ext cx="81375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/>
              <a:t>Nastavte snímač tak, aby sepnul výstup Q1 na jeden zadaný průměr </a:t>
            </a:r>
            <a:r>
              <a:rPr lang="cs-CZ" sz="1200" dirty="0" smtClean="0"/>
              <a:t>vrtáku.</a:t>
            </a:r>
            <a:endParaRPr lang="de-DE" sz="1200" dirty="0"/>
          </a:p>
        </p:txBody>
      </p:sp>
      <p:sp>
        <p:nvSpPr>
          <p:cNvPr id="25" name="TextovéPole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699248" y="4130216"/>
            <a:ext cx="2412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 smtClean="0"/>
              <a:t>schéma </a:t>
            </a:r>
            <a:r>
              <a:rPr lang="cs-CZ" sz="1200" dirty="0"/>
              <a:t>zapojení ovládání </a:t>
            </a:r>
            <a:endParaRPr lang="cs-CZ" sz="1200" dirty="0" smtClean="0"/>
          </a:p>
          <a:p>
            <a:r>
              <a:rPr lang="cs-CZ" sz="1200" dirty="0" smtClean="0"/>
              <a:t>sklíčidla </a:t>
            </a:r>
            <a:r>
              <a:rPr lang="cs-CZ" sz="1200" dirty="0"/>
              <a:t>trenažéru</a:t>
            </a:r>
            <a:endParaRPr lang="de-DE" sz="1200" dirty="0"/>
          </a:p>
        </p:txBody>
      </p:sp>
      <p:sp>
        <p:nvSpPr>
          <p:cNvPr id="27" name="TextovéPole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674912" y="4130216"/>
            <a:ext cx="21962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 smtClean="0"/>
              <a:t>schéma </a:t>
            </a:r>
            <a:r>
              <a:rPr lang="cs-CZ" sz="1200" dirty="0"/>
              <a:t>zapojení výstupu </a:t>
            </a:r>
            <a:endParaRPr lang="cs-CZ" sz="1200" dirty="0" smtClean="0"/>
          </a:p>
          <a:p>
            <a:r>
              <a:rPr lang="cs-CZ" sz="1200" dirty="0" smtClean="0"/>
              <a:t>a </a:t>
            </a:r>
            <a:r>
              <a:rPr lang="cs-CZ" sz="1200" dirty="0"/>
              <a:t>pneumatického </a:t>
            </a:r>
            <a:r>
              <a:rPr lang="cs-CZ" sz="1200" dirty="0" smtClean="0"/>
              <a:t>obvodu </a:t>
            </a:r>
            <a:r>
              <a:rPr lang="cs-CZ" sz="1200" dirty="0"/>
              <a:t>trenažéru</a:t>
            </a:r>
            <a:endParaRPr lang="de-DE" sz="1200" dirty="0"/>
          </a:p>
        </p:txBody>
      </p:sp>
      <p:pic>
        <p:nvPicPr>
          <p:cNvPr id="18" name="Picture 5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14872" y="2077988"/>
            <a:ext cx="5756275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ástupný symbol pro číslo snímku 1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62</a:t>
            </a:fld>
            <a:endParaRPr lang="x-none"/>
          </a:p>
        </p:txBody>
      </p:sp>
      <p:sp>
        <p:nvSpPr>
          <p:cNvPr id="20" name="Obdélník 19"/>
          <p:cNvSpPr/>
          <p:nvPr>
            <p:custDataLst>
              <p:tags r:id="rId14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6" name="TextovéPole 15"/>
          <p:cNvSpPr txBox="1"/>
          <p:nvPr>
            <p:custDataLst>
              <p:tags r:id="rId9"/>
            </p:custDataLst>
          </p:nvPr>
        </p:nvSpPr>
        <p:spPr>
          <a:xfrm>
            <a:off x="457200" y="1260000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Změřte různé průměry vrtáků.</a:t>
            </a:r>
            <a:endParaRPr lang="en-GB" sz="1050" dirty="0"/>
          </a:p>
        </p:txBody>
      </p:sp>
      <p:sp>
        <p:nvSpPr>
          <p:cNvPr id="21" name="TextovéPole 20"/>
          <p:cNvSpPr txBox="1"/>
          <p:nvPr>
            <p:custDataLst>
              <p:tags r:id="rId10"/>
            </p:custDataLst>
          </p:nvPr>
        </p:nvSpPr>
        <p:spPr>
          <a:xfrm>
            <a:off x="457200" y="4882335"/>
            <a:ext cx="7420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Tento postup ukazuje, jak je možné změřit průměr vrtáku, </a:t>
            </a:r>
            <a:r>
              <a:rPr lang="cs-CZ" sz="1200" dirty="0"/>
              <a:t>j</a:t>
            </a:r>
            <a:r>
              <a:rPr lang="cs-CZ" sz="1200" dirty="0" smtClean="0"/>
              <a:t>eho hodnotu zobrazit na displeji a, pokud je vrták v požadované toleranci, zapnout výstup.</a:t>
            </a:r>
            <a:endParaRPr lang="en-GB" sz="1200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63</a:t>
            </a:fld>
            <a:endParaRPr lang="x-none"/>
          </a:p>
        </p:txBody>
      </p:sp>
      <p:sp>
        <p:nvSpPr>
          <p:cNvPr id="19" name="Obdélník 18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Skupina 17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3074" name="Picture 2" descr="D:\XP\senzorika\senzory\DSC_0265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3075" name="Picture 3" descr="D:\XP\senzorika\senzory\DSC_0266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1872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Resetování snímače</a:t>
            </a:r>
            <a:endParaRPr lang="en-GB" sz="1050" dirty="0"/>
          </a:p>
        </p:txBody>
      </p:sp>
      <p:grpSp>
        <p:nvGrpSpPr>
          <p:cNvPr id="34" name="Skupina 33"/>
          <p:cNvGrpSpPr/>
          <p:nvPr/>
        </p:nvGrpSpPr>
        <p:grpSpPr>
          <a:xfrm>
            <a:off x="666800" y="4742284"/>
            <a:ext cx="1831587" cy="553998"/>
            <a:chOff x="306760" y="4670276"/>
            <a:chExt cx="1831587" cy="553998"/>
          </a:xfrm>
        </p:grpSpPr>
        <p:sp>
          <p:nvSpPr>
            <p:cNvPr id="21" name="TextovéPole 20"/>
            <p:cNvSpPr txBox="1"/>
            <p:nvPr>
              <p:custDataLst>
                <p:tags r:id="rId17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0" name="TextovéPole 19"/>
            <p:cNvSpPr txBox="1"/>
            <p:nvPr>
              <p:custDataLst>
                <p:tags r:id="rId18"/>
              </p:custDataLst>
            </p:nvPr>
          </p:nvSpPr>
          <p:spPr>
            <a:xfrm>
              <a:off x="681764" y="4670276"/>
              <a:ext cx="14565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Přidržte tlačítko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a 5x zmáčkněte tlačítko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2467000" y="4742284"/>
            <a:ext cx="1744031" cy="400110"/>
            <a:chOff x="1962944" y="4670130"/>
            <a:chExt cx="1744031" cy="400110"/>
          </a:xfrm>
        </p:grpSpPr>
        <p:sp>
          <p:nvSpPr>
            <p:cNvPr id="22" name="TextovéPole 21"/>
            <p:cNvSpPr txBox="1"/>
            <p:nvPr>
              <p:custDataLst>
                <p:tags r:id="rId15"/>
              </p:custDataLst>
            </p:nvPr>
          </p:nvSpPr>
          <p:spPr>
            <a:xfrm>
              <a:off x="1962944" y="4670276"/>
              <a:ext cx="399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6"/>
              </p:custDataLst>
            </p:nvPr>
          </p:nvSpPr>
          <p:spPr>
            <a:xfrm>
              <a:off x="2250392" y="4670130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Na displeji se zobrazí dotaz na </a:t>
              </a:r>
              <a:r>
                <a:rPr lang="cs-CZ" sz="1000" b="1" dirty="0" smtClean="0"/>
                <a:t>Reset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6114303" y="4681309"/>
            <a:ext cx="1728921" cy="553998"/>
            <a:chOff x="5059288" y="4670276"/>
            <a:chExt cx="1728921" cy="553998"/>
          </a:xfrm>
        </p:grpSpPr>
        <p:sp>
          <p:nvSpPr>
            <p:cNvPr id="31" name="TextovéPole 30"/>
            <p:cNvSpPr txBox="1"/>
            <p:nvPr>
              <p:custDataLst>
                <p:tags r:id="rId13"/>
              </p:custDataLst>
            </p:nvPr>
          </p:nvSpPr>
          <p:spPr>
            <a:xfrm>
              <a:off x="5059288" y="4670276"/>
              <a:ext cx="3843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33" name="TextovéPole 32"/>
            <p:cNvSpPr txBox="1"/>
            <p:nvPr>
              <p:custDataLst>
                <p:tags r:id="rId14"/>
              </p:custDataLst>
            </p:nvPr>
          </p:nvSpPr>
          <p:spPr>
            <a:xfrm>
              <a:off x="5331626" y="4670276"/>
              <a:ext cx="14565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dolů změňte dotaz na reset z </a:t>
              </a:r>
              <a:r>
                <a:rPr lang="cs-CZ" sz="1000" b="1" dirty="0" smtClean="0"/>
                <a:t>No</a:t>
              </a:r>
              <a:r>
                <a:rPr lang="cs-CZ" sz="1000" dirty="0" smtClean="0"/>
                <a:t> na </a:t>
              </a:r>
              <a:r>
                <a:rPr lang="cs-CZ" sz="1000" b="1" dirty="0" smtClean="0"/>
                <a:t>Yes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sp>
        <p:nvSpPr>
          <p:cNvPr id="25" name="Zástupný symbol pro číslo snímku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64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Skupina 28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4098" name="Picture 2" descr="D:\XP\senzorika\senzory\DSC_0267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4099" name="Picture 3" descr="D:\XP\senzorika\senzory\DSC_0268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2929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Nastavení binárního výstupu</a:t>
            </a:r>
            <a:endParaRPr lang="en-GB" sz="1050" dirty="0"/>
          </a:p>
        </p:txBody>
      </p:sp>
      <p:grpSp>
        <p:nvGrpSpPr>
          <p:cNvPr id="34" name="Skupina 33"/>
          <p:cNvGrpSpPr/>
          <p:nvPr/>
        </p:nvGrpSpPr>
        <p:grpSpPr>
          <a:xfrm>
            <a:off x="666800" y="4676744"/>
            <a:ext cx="1831587" cy="400111"/>
            <a:chOff x="306760" y="4670276"/>
            <a:chExt cx="1831587" cy="400111"/>
          </a:xfrm>
        </p:grpSpPr>
        <p:sp>
          <p:nvSpPr>
            <p:cNvPr id="20" name="TextovéPole 19"/>
            <p:cNvSpPr txBox="1"/>
            <p:nvPr>
              <p:custDataLst>
                <p:tags r:id="rId20"/>
              </p:custDataLst>
            </p:nvPr>
          </p:nvSpPr>
          <p:spPr>
            <a:xfrm>
              <a:off x="681764" y="4670277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typ výstupu na </a:t>
              </a:r>
              <a:r>
                <a:rPr lang="cs-CZ" sz="1000" b="1" dirty="0" smtClean="0"/>
                <a:t>PNP</a:t>
              </a:r>
              <a:r>
                <a:rPr lang="cs-CZ" sz="1000" dirty="0" smtClean="0"/>
                <a:t>.</a:t>
              </a:r>
              <a:endParaRPr lang="en-GB" sz="1000" b="1" dirty="0"/>
            </a:p>
          </p:txBody>
        </p:sp>
        <p:sp>
          <p:nvSpPr>
            <p:cNvPr id="21" name="TextovéPole 20"/>
            <p:cNvSpPr txBox="1"/>
            <p:nvPr>
              <p:custDataLst>
                <p:tags r:id="rId21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2385431" y="4676744"/>
            <a:ext cx="1744031" cy="400111"/>
            <a:chOff x="1962944" y="4670276"/>
            <a:chExt cx="1744031" cy="400111"/>
          </a:xfrm>
        </p:grpSpPr>
        <p:sp>
          <p:nvSpPr>
            <p:cNvPr id="22" name="TextovéPole 21"/>
            <p:cNvSpPr txBox="1"/>
            <p:nvPr>
              <p:custDataLst>
                <p:tags r:id="rId18"/>
              </p:custDataLst>
            </p:nvPr>
          </p:nvSpPr>
          <p:spPr>
            <a:xfrm>
              <a:off x="1962944" y="4670276"/>
              <a:ext cx="3994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9"/>
              </p:custDataLst>
            </p:nvPr>
          </p:nvSpPr>
          <p:spPr>
            <a:xfrm>
              <a:off x="2250392" y="4670277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Potvrďte tlačítkem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4483224" y="4676744"/>
            <a:ext cx="1816914" cy="553998"/>
            <a:chOff x="4915273" y="4598268"/>
            <a:chExt cx="1816914" cy="553998"/>
          </a:xfrm>
        </p:grpSpPr>
        <p:sp>
          <p:nvSpPr>
            <p:cNvPr id="39" name="TextovéPole 38"/>
            <p:cNvSpPr txBox="1"/>
            <p:nvPr>
              <p:custDataLst>
                <p:tags r:id="rId16"/>
              </p:custDataLst>
            </p:nvPr>
          </p:nvSpPr>
          <p:spPr>
            <a:xfrm>
              <a:off x="5275604" y="4598268"/>
              <a:ext cx="14565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Analog používat nebudeme,</a:t>
              </a:r>
            </a:p>
            <a:p>
              <a:r>
                <a:rPr lang="cs-CZ" sz="1000" dirty="0"/>
                <a:t>p</a:t>
              </a:r>
              <a:r>
                <a:rPr lang="cs-CZ" sz="1000" dirty="0" smtClean="0"/>
                <a:t>roto zvolte </a:t>
              </a:r>
              <a:r>
                <a:rPr lang="cs-CZ" sz="1000" b="1" dirty="0" err="1" smtClean="0"/>
                <a:t>Off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  <p:sp>
          <p:nvSpPr>
            <p:cNvPr id="40" name="TextovéPole 39"/>
            <p:cNvSpPr txBox="1"/>
            <p:nvPr>
              <p:custDataLst>
                <p:tags r:id="rId17"/>
              </p:custDataLst>
            </p:nvPr>
          </p:nvSpPr>
          <p:spPr>
            <a:xfrm>
              <a:off x="4915273" y="4598268"/>
              <a:ext cx="4163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6139407" y="4676744"/>
            <a:ext cx="1729359" cy="400111"/>
            <a:chOff x="6571456" y="4598268"/>
            <a:chExt cx="1729359" cy="400111"/>
          </a:xfrm>
        </p:grpSpPr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6571456" y="4598268"/>
              <a:ext cx="384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5"/>
              </p:custDataLst>
            </p:nvPr>
          </p:nvSpPr>
          <p:spPr>
            <a:xfrm>
              <a:off x="6844232" y="4598269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Potvrďte tlačítkem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03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Nastavení analogového výstupu</a:t>
            </a:r>
            <a:endParaRPr lang="en-GB" sz="1050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65</a:t>
            </a:fld>
            <a:endParaRPr lang="x-none"/>
          </a:p>
        </p:txBody>
      </p:sp>
      <p:sp>
        <p:nvSpPr>
          <p:cNvPr id="35" name="Obdélník 34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0" name="Skupina 29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5122" name="Picture 2" descr="D:\XP\senzorika\senzory\DSC_0269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5123" name="Picture 3" descr="D:\XP\senzorika\senzory\DSC_0270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33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Menu snímače – nastavení délky v mm </a:t>
            </a:r>
            <a:endParaRPr lang="en-GB" sz="1050" dirty="0"/>
          </a:p>
        </p:txBody>
      </p:sp>
      <p:grpSp>
        <p:nvGrpSpPr>
          <p:cNvPr id="34" name="Skupina 33"/>
          <p:cNvGrpSpPr/>
          <p:nvPr/>
        </p:nvGrpSpPr>
        <p:grpSpPr>
          <a:xfrm>
            <a:off x="665779" y="4705915"/>
            <a:ext cx="1831587" cy="400111"/>
            <a:chOff x="306760" y="4670276"/>
            <a:chExt cx="1831587" cy="400111"/>
          </a:xfrm>
        </p:grpSpPr>
        <p:sp>
          <p:nvSpPr>
            <p:cNvPr id="20" name="TextovéPole 19"/>
            <p:cNvSpPr txBox="1"/>
            <p:nvPr>
              <p:custDataLst>
                <p:tags r:id="rId18"/>
              </p:custDataLst>
            </p:nvPr>
          </p:nvSpPr>
          <p:spPr>
            <a:xfrm>
              <a:off x="681764" y="4670277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Vyčkejte, než proběhne </a:t>
              </a:r>
              <a:r>
                <a:rPr lang="cs-CZ" sz="1000" b="1" dirty="0" smtClean="0"/>
                <a:t>Reset</a:t>
              </a:r>
              <a:r>
                <a:rPr lang="cs-CZ" sz="1000" dirty="0" smtClean="0"/>
                <a:t>.</a:t>
              </a:r>
              <a:endParaRPr lang="en-GB" sz="1000" b="1" dirty="0"/>
            </a:p>
          </p:txBody>
        </p:sp>
        <p:sp>
          <p:nvSpPr>
            <p:cNvPr id="21" name="TextovéPole 20"/>
            <p:cNvSpPr txBox="1"/>
            <p:nvPr>
              <p:custDataLst>
                <p:tags r:id="rId19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2321964" y="4705915"/>
            <a:ext cx="1912098" cy="553998"/>
            <a:chOff x="1962945" y="4670276"/>
            <a:chExt cx="1912098" cy="553998"/>
          </a:xfrm>
        </p:grpSpPr>
        <p:sp>
          <p:nvSpPr>
            <p:cNvPr id="22" name="TextovéPole 21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62465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Podržte tlačítko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2 sekundy,</a:t>
              </a:r>
              <a:r>
                <a:rPr lang="cs-CZ" sz="1000" dirty="0"/>
                <a:t> </a:t>
              </a:r>
              <a:r>
                <a:rPr lang="cs-CZ" sz="1000" dirty="0" smtClean="0"/>
                <a:t>zobrazí se Menu.</a:t>
              </a:r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4519228" y="4705915"/>
            <a:ext cx="1801367" cy="400110"/>
            <a:chOff x="6499448" y="4598268"/>
            <a:chExt cx="1801367" cy="400110"/>
          </a:xfrm>
        </p:grpSpPr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6499448" y="4598268"/>
              <a:ext cx="456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5"/>
              </p:custDataLst>
            </p:nvPr>
          </p:nvSpPr>
          <p:spPr>
            <a:xfrm>
              <a:off x="6844232" y="4598268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zvolte </a:t>
              </a:r>
              <a:r>
                <a:rPr lang="cs-CZ" sz="1000" b="1" dirty="0" smtClean="0"/>
                <a:t>Len</a:t>
              </a:r>
              <a:r>
                <a:rPr lang="cs-CZ" sz="1000" dirty="0" smtClean="0"/>
                <a:t> a potvrďte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193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Nastavení hodnoty, která se bude zobrazovat na displeji (mm nebo %), zvolte mm (LEN). </a:t>
            </a:r>
            <a:endParaRPr lang="en-GB" sz="1050" dirty="0"/>
          </a:p>
        </p:txBody>
      </p:sp>
      <p:sp>
        <p:nvSpPr>
          <p:cNvPr id="28" name="Zástupný symbol pro číslo snímku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66</a:t>
            </a:fld>
            <a:endParaRPr lang="x-none"/>
          </a:p>
        </p:txBody>
      </p:sp>
      <p:sp>
        <p:nvSpPr>
          <p:cNvPr id="30" name="Obdélník 29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Skupina 30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6146" name="Picture 2" descr="D:\XP\senzorika\senzory\DSC_0271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6147" name="Picture 3" descr="D:\XP\senzorika\senzory\DSC_0273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224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Menu snímače</a:t>
            </a:r>
            <a:endParaRPr lang="en-GB" sz="1050" dirty="0"/>
          </a:p>
        </p:txBody>
      </p:sp>
      <p:grpSp>
        <p:nvGrpSpPr>
          <p:cNvPr id="29" name="Skupina 28"/>
          <p:cNvGrpSpPr/>
          <p:nvPr/>
        </p:nvGrpSpPr>
        <p:grpSpPr>
          <a:xfrm>
            <a:off x="649408" y="4705811"/>
            <a:ext cx="2177632" cy="400110"/>
            <a:chOff x="1962945" y="4670276"/>
            <a:chExt cx="2177632" cy="400110"/>
          </a:xfrm>
        </p:grpSpPr>
        <p:sp>
          <p:nvSpPr>
            <p:cNvPr id="22" name="TextovéPole 21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890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zvolte </a:t>
              </a:r>
              <a:r>
                <a:rPr lang="cs-CZ" sz="1000" b="1" dirty="0" smtClean="0"/>
                <a:t>Yes</a:t>
              </a:r>
              <a:r>
                <a:rPr lang="cs-CZ" sz="1000" dirty="0" smtClean="0"/>
                <a:t> a potvrďte  změnu tlačítkem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542063" y="4705811"/>
            <a:ext cx="1885377" cy="400110"/>
            <a:chOff x="6355433" y="4598268"/>
            <a:chExt cx="1885377" cy="400110"/>
          </a:xfrm>
        </p:grpSpPr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6355433" y="4598268"/>
              <a:ext cx="48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5"/>
              </p:custDataLst>
            </p:nvPr>
          </p:nvSpPr>
          <p:spPr>
            <a:xfrm>
              <a:off x="6732187" y="4598268"/>
              <a:ext cx="1508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zvolte </a:t>
              </a:r>
              <a:r>
                <a:rPr lang="cs-CZ" sz="1000" b="1" dirty="0" err="1" smtClean="0"/>
                <a:t>Dark</a:t>
              </a:r>
              <a:r>
                <a:rPr lang="cs-CZ" sz="1000" dirty="0" smtClean="0"/>
                <a:t>      a potvrďte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48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Nastavte </a:t>
            </a:r>
            <a:r>
              <a:rPr lang="cs-CZ" sz="1200" dirty="0"/>
              <a:t>s</a:t>
            </a:r>
            <a:r>
              <a:rPr lang="cs-CZ" sz="1200" dirty="0" smtClean="0"/>
              <a:t>nímání na tmu – na displeji se bude zobrazovat pouze velikost zakryté části snímače v mm.</a:t>
            </a:r>
            <a:endParaRPr lang="en-GB" sz="1050" dirty="0"/>
          </a:p>
        </p:txBody>
      </p:sp>
      <p:sp>
        <p:nvSpPr>
          <p:cNvPr id="25" name="Zástupný symbol pro číslo snímku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67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7" name="Skupina 26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7170" name="Picture 2" descr="D:\XP\senzorika\senzory\DSC_0274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7171" name="Picture 3" descr="D:\XP\senzorika\senzory\DSC_0275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 dirty="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2749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Nastavení odezvy snímání v </a:t>
            </a:r>
            <a:r>
              <a:rPr lang="cs-CZ" sz="1200" dirty="0" err="1" smtClean="0"/>
              <a:t>ms</a:t>
            </a:r>
            <a:endParaRPr lang="en-GB" sz="1050" dirty="0"/>
          </a:p>
        </p:txBody>
      </p:sp>
      <p:grpSp>
        <p:nvGrpSpPr>
          <p:cNvPr id="34" name="Skupina 33"/>
          <p:cNvGrpSpPr/>
          <p:nvPr/>
        </p:nvGrpSpPr>
        <p:grpSpPr>
          <a:xfrm>
            <a:off x="666800" y="4670276"/>
            <a:ext cx="2196244" cy="400110"/>
            <a:chOff x="1962945" y="4670276"/>
            <a:chExt cx="2196244" cy="400110"/>
          </a:xfrm>
        </p:grpSpPr>
        <p:sp>
          <p:nvSpPr>
            <p:cNvPr id="22" name="TextovéPole 21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908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Šipkami zvolte rychlost odezvy a potvrďte tlačítkem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555232" y="4670276"/>
            <a:ext cx="1761329" cy="400110"/>
            <a:chOff x="6427441" y="4598268"/>
            <a:chExt cx="1761329" cy="400110"/>
          </a:xfrm>
        </p:grpSpPr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6427441" y="4598268"/>
              <a:ext cx="416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5"/>
              </p:custDataLst>
            </p:nvPr>
          </p:nvSpPr>
          <p:spPr>
            <a:xfrm>
              <a:off x="6732187" y="4598268"/>
              <a:ext cx="14565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zvolte </a:t>
              </a:r>
              <a:r>
                <a:rPr lang="cs-CZ" sz="1000" b="1" dirty="0" err="1" smtClean="0"/>
                <a:t>N.o</a:t>
              </a:r>
              <a:r>
                <a:rPr lang="cs-CZ" sz="1000" dirty="0" smtClean="0"/>
                <a:t>.      a potvrďte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5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Nastavte binární výstup </a:t>
            </a:r>
            <a:r>
              <a:rPr lang="cs-CZ" sz="1200" dirty="0" err="1" smtClean="0"/>
              <a:t>Normal</a:t>
            </a:r>
            <a:r>
              <a:rPr lang="cs-CZ" sz="1200" dirty="0" smtClean="0"/>
              <a:t> open/ </a:t>
            </a:r>
            <a:r>
              <a:rPr lang="cs-CZ" sz="1200" dirty="0" err="1" smtClean="0"/>
              <a:t>Normal</a:t>
            </a:r>
            <a:r>
              <a:rPr lang="cs-CZ" sz="1200" dirty="0" smtClean="0"/>
              <a:t> </a:t>
            </a:r>
            <a:r>
              <a:rPr lang="cs-CZ" sz="1200" dirty="0" err="1" smtClean="0"/>
              <a:t>close</a:t>
            </a:r>
            <a:r>
              <a:rPr lang="cs-CZ" sz="1200" dirty="0"/>
              <a:t> </a:t>
            </a:r>
            <a:r>
              <a:rPr lang="cs-CZ" sz="1200" dirty="0" smtClean="0"/>
              <a:t>(spínací/rozpínací výstup)</a:t>
            </a:r>
            <a:endParaRPr lang="en-GB" sz="1050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68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Skupina 28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8194" name="Picture 2" descr="D:\XP\senzorika\senzory\DSC_0276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8195" name="Picture 3" descr="D:\XP\senzorika\senzory\DSC_0277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2240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Ukončení nabídky Menu</a:t>
            </a:r>
            <a:endParaRPr lang="en-GB" sz="1050" dirty="0"/>
          </a:p>
        </p:txBody>
      </p:sp>
      <p:grpSp>
        <p:nvGrpSpPr>
          <p:cNvPr id="33" name="Skupina 32"/>
          <p:cNvGrpSpPr/>
          <p:nvPr/>
        </p:nvGrpSpPr>
        <p:grpSpPr>
          <a:xfrm>
            <a:off x="666800" y="4670276"/>
            <a:ext cx="1912098" cy="400110"/>
            <a:chOff x="1962945" y="4670276"/>
            <a:chExt cx="1912098" cy="400110"/>
          </a:xfrm>
        </p:grpSpPr>
        <p:sp>
          <p:nvSpPr>
            <p:cNvPr id="22" name="TextovéPole 21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3" name="TextovéPole 22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6246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Potvrďte ukončení Menu tlačítkem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4555232" y="4670276"/>
            <a:ext cx="2052229" cy="400111"/>
            <a:chOff x="5347320" y="4598268"/>
            <a:chExt cx="2337248" cy="400111"/>
          </a:xfrm>
        </p:grpSpPr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5347320" y="4598268"/>
              <a:ext cx="432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5"/>
              </p:custDataLst>
            </p:nvPr>
          </p:nvSpPr>
          <p:spPr>
            <a:xfrm>
              <a:off x="5667760" y="4598269"/>
              <a:ext cx="20168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Zmáčkněte </a:t>
              </a:r>
              <a:r>
                <a:rPr lang="cs-CZ" sz="1000" b="1" dirty="0" err="1" smtClean="0"/>
                <a:t>Zero</a:t>
              </a:r>
              <a:r>
                <a:rPr lang="cs-CZ" sz="1000" b="1" dirty="0" smtClean="0"/>
                <a:t> shift</a:t>
              </a:r>
              <a:r>
                <a:rPr lang="cs-CZ" sz="1000" dirty="0" smtClean="0"/>
                <a:t>, displej se vynuluje.</a:t>
              </a:r>
            </a:p>
          </p:txBody>
        </p:sp>
      </p:grp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48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Kalibrace snímače – vynulování hodnoty na displeji</a:t>
            </a:r>
            <a:endParaRPr lang="en-GB" sz="1050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69</a:t>
            </a:fld>
            <a:endParaRPr lang="x-none"/>
          </a:p>
        </p:txBody>
      </p:sp>
      <p:sp>
        <p:nvSpPr>
          <p:cNvPr id="31" name="Obdélník 30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Skupina 24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9218" name="Picture 2" descr="D:\XP\senzorika\senzory\DSC_0279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9219" name="Picture 3" descr="D:\XP\senzorika\senzory\DSC_0281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Výstupní signály (</a:t>
            </a:r>
            <a:r>
              <a:rPr lang="cs-CZ" b="1" dirty="0" err="1" smtClean="0">
                <a:solidFill>
                  <a:srgbClr val="FFFFFF"/>
                </a:solidFill>
              </a:rPr>
              <a:t>output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signals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de-DE" sz="80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850"/>
            <a:ext cx="25400" cy="1143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cs-CZ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/>
        <p:txBody>
          <a:bodyPr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Analogový (analog </a:t>
            </a:r>
            <a:r>
              <a:rPr lang="cs-CZ" sz="1600" b="1" dirty="0" err="1" smtClean="0"/>
              <a:t>signal</a:t>
            </a:r>
            <a:r>
              <a:rPr lang="cs-CZ" sz="1600" b="1" dirty="0" smtClean="0"/>
              <a:t>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 nekonečně mnoho hodnot</a:t>
            </a:r>
          </a:p>
        </p:txBody>
      </p:sp>
      <p:grpSp>
        <p:nvGrpSpPr>
          <p:cNvPr id="43" name="Skupina 42"/>
          <p:cNvGrpSpPr/>
          <p:nvPr/>
        </p:nvGrpSpPr>
        <p:grpSpPr>
          <a:xfrm>
            <a:off x="450776" y="2077988"/>
            <a:ext cx="7128792" cy="2761275"/>
            <a:chOff x="450776" y="1933972"/>
            <a:chExt cx="7128792" cy="2761275"/>
          </a:xfrm>
        </p:grpSpPr>
        <p:sp>
          <p:nvSpPr>
            <p:cNvPr id="39" name="TextovéPole 38"/>
            <p:cNvSpPr txBox="1"/>
            <p:nvPr>
              <p:custDataLst>
                <p:tags r:id="rId11"/>
              </p:custDataLst>
            </p:nvPr>
          </p:nvSpPr>
          <p:spPr>
            <a:xfrm>
              <a:off x="666800" y="4418248"/>
              <a:ext cx="69127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smtClean="0"/>
                <a:t>výsledné napětí na výstupu v závislosti na změně odporu způsobené změnou teploty</a:t>
              </a:r>
              <a:endParaRPr lang="de-DE" sz="1200" dirty="0"/>
            </a:p>
          </p:txBody>
        </p:sp>
        <p:grpSp>
          <p:nvGrpSpPr>
            <p:cNvPr id="42" name="Skupina 41"/>
            <p:cNvGrpSpPr/>
            <p:nvPr/>
          </p:nvGrpSpPr>
          <p:grpSpPr>
            <a:xfrm>
              <a:off x="450776" y="1933972"/>
              <a:ext cx="7128792" cy="2396009"/>
              <a:chOff x="450776" y="1933972"/>
              <a:chExt cx="7128792" cy="2396009"/>
            </a:xfrm>
          </p:grpSpPr>
          <p:grpSp>
            <p:nvGrpSpPr>
              <p:cNvPr id="32" name="Skupina 31"/>
              <p:cNvGrpSpPr/>
              <p:nvPr/>
            </p:nvGrpSpPr>
            <p:grpSpPr>
              <a:xfrm>
                <a:off x="450776" y="1933972"/>
                <a:ext cx="3168352" cy="2396009"/>
                <a:chOff x="450776" y="1933972"/>
                <a:chExt cx="3168352" cy="2396009"/>
              </a:xfrm>
            </p:grpSpPr>
            <p:grpSp>
              <p:nvGrpSpPr>
                <p:cNvPr id="25" name="Skupina 24"/>
                <p:cNvGrpSpPr/>
                <p:nvPr/>
              </p:nvGrpSpPr>
              <p:grpSpPr>
                <a:xfrm>
                  <a:off x="450776" y="2294012"/>
                  <a:ext cx="3168352" cy="2035969"/>
                  <a:chOff x="3907160" y="2438028"/>
                  <a:chExt cx="3168352" cy="2035969"/>
                </a:xfrm>
              </p:grpSpPr>
              <p:grpSp>
                <p:nvGrpSpPr>
                  <p:cNvPr id="21" name="Skupina 20"/>
                  <p:cNvGrpSpPr/>
                  <p:nvPr/>
                </p:nvGrpSpPr>
                <p:grpSpPr>
                  <a:xfrm>
                    <a:off x="4555232" y="2582044"/>
                    <a:ext cx="1872208" cy="1728192"/>
                    <a:chOff x="4555232" y="2582044"/>
                    <a:chExt cx="1872208" cy="1728192"/>
                  </a:xfrm>
                </p:grpSpPr>
                <p:cxnSp>
                  <p:nvCxnSpPr>
                    <p:cNvPr id="18" name="Přímá spojovací čára 17"/>
                    <p:cNvCxnSpPr/>
                    <p:nvPr>
                      <p:custDataLst>
                        <p:tags r:id="rId23"/>
                      </p:custDataLst>
                    </p:nvPr>
                  </p:nvCxnSpPr>
                  <p:spPr>
                    <a:xfrm flipH="1">
                      <a:off x="4555232" y="2942084"/>
                      <a:ext cx="1368152" cy="1368152"/>
                    </a:xfrm>
                    <a:prstGeom prst="line">
                      <a:avLst/>
                    </a:prstGeom>
                    <a:ln w="1587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7" name="Skupina 16"/>
                    <p:cNvGrpSpPr/>
                    <p:nvPr/>
                  </p:nvGrpSpPr>
                  <p:grpSpPr>
                    <a:xfrm>
                      <a:off x="4555232" y="2582044"/>
                      <a:ext cx="1872208" cy="1728192"/>
                      <a:chOff x="4555232" y="2582044"/>
                      <a:chExt cx="1872208" cy="1728192"/>
                    </a:xfrm>
                  </p:grpSpPr>
                  <p:cxnSp>
                    <p:nvCxnSpPr>
                      <p:cNvPr id="14" name="Přímá spojovací čára 13"/>
                      <p:cNvCxnSpPr/>
                      <p:nvPr>
                        <p:custDataLst>
                          <p:tags r:id="rId24"/>
                        </p:custDataLst>
                      </p:nvPr>
                    </p:nvCxnSpPr>
                    <p:spPr>
                      <a:xfrm>
                        <a:off x="4555232" y="2582044"/>
                        <a:ext cx="0" cy="1728192"/>
                      </a:xfrm>
                      <a:prstGeom prst="line">
                        <a:avLst/>
                      </a:prstGeom>
                      <a:ln w="15875">
                        <a:solidFill>
                          <a:srgbClr val="09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" name="Přímá spojovací čára 14"/>
                      <p:cNvCxnSpPr/>
                      <p:nvPr>
                        <p:custDataLst>
                          <p:tags r:id="rId25"/>
                        </p:custDataLst>
                      </p:nvPr>
                    </p:nvCxnSpPr>
                    <p:spPr>
                      <a:xfrm flipH="1">
                        <a:off x="4555232" y="4310236"/>
                        <a:ext cx="1872208" cy="0"/>
                      </a:xfrm>
                      <a:prstGeom prst="line">
                        <a:avLst/>
                      </a:prstGeom>
                      <a:ln w="15875">
                        <a:solidFill>
                          <a:srgbClr val="09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2" name="TextovéPole 21"/>
                  <p:cNvSpPr txBox="1"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3907160" y="2438028"/>
                    <a:ext cx="79208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T [°C]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23" name="TextovéPole 22"/>
                  <p:cNvSpPr txBox="1"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5779368" y="2582044"/>
                    <a:ext cx="6480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U [V]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24" name="TextovéPole 23"/>
                  <p:cNvSpPr txBox="1"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6427440" y="4166220"/>
                    <a:ext cx="6480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R [</a:t>
                    </a:r>
                    <a:r>
                      <a:rPr lang="el-GR" sz="1400" dirty="0" smtClean="0"/>
                      <a:t>Ω</a:t>
                    </a:r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</p:grpSp>
            <p:sp>
              <p:nvSpPr>
                <p:cNvPr id="40" name="TextovéPole 39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098848" y="1933972"/>
                  <a:ext cx="1944216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/>
                    <a:t>L</a:t>
                  </a:r>
                  <a:r>
                    <a:rPr lang="cs-CZ" sz="1200" dirty="0" smtClean="0"/>
                    <a:t>ineární závislost</a:t>
                  </a:r>
                  <a:endParaRPr lang="de-DE" sz="1200" dirty="0"/>
                </a:p>
              </p:txBody>
            </p:sp>
          </p:grpSp>
          <p:grpSp>
            <p:nvGrpSpPr>
              <p:cNvPr id="36" name="Skupina 35"/>
              <p:cNvGrpSpPr/>
              <p:nvPr/>
            </p:nvGrpSpPr>
            <p:grpSpPr>
              <a:xfrm>
                <a:off x="4267200" y="1933972"/>
                <a:ext cx="3312368" cy="2396009"/>
                <a:chOff x="4267200" y="1933972"/>
                <a:chExt cx="3312368" cy="2396009"/>
              </a:xfrm>
            </p:grpSpPr>
            <p:grpSp>
              <p:nvGrpSpPr>
                <p:cNvPr id="38" name="Skupina 37"/>
                <p:cNvGrpSpPr/>
                <p:nvPr/>
              </p:nvGrpSpPr>
              <p:grpSpPr>
                <a:xfrm>
                  <a:off x="4267200" y="2294012"/>
                  <a:ext cx="3312368" cy="2035969"/>
                  <a:chOff x="4267200" y="3086100"/>
                  <a:chExt cx="3312368" cy="2035969"/>
                </a:xfrm>
              </p:grpSpPr>
              <p:grpSp>
                <p:nvGrpSpPr>
                  <p:cNvPr id="33" name="Skupina 16"/>
                  <p:cNvGrpSpPr/>
                  <p:nvPr/>
                </p:nvGrpSpPr>
                <p:grpSpPr>
                  <a:xfrm>
                    <a:off x="4915272" y="3230116"/>
                    <a:ext cx="1872208" cy="1728192"/>
                    <a:chOff x="4555232" y="2582044"/>
                    <a:chExt cx="1872208" cy="1728192"/>
                  </a:xfrm>
                </p:grpSpPr>
                <p:cxnSp>
                  <p:nvCxnSpPr>
                    <p:cNvPr id="34" name="Přímá spojovací čára 33"/>
                    <p:cNvCxnSpPr/>
                    <p:nvPr>
                      <p:custDataLst>
                        <p:tags r:id="rId17"/>
                      </p:custDataLst>
                    </p:nvPr>
                  </p:nvCxnSpPr>
                  <p:spPr>
                    <a:xfrm>
                      <a:off x="4555232" y="2582044"/>
                      <a:ext cx="0" cy="1728192"/>
                    </a:xfrm>
                    <a:prstGeom prst="line">
                      <a:avLst/>
                    </a:prstGeom>
                    <a:ln w="15875">
                      <a:solidFill>
                        <a:srgbClr val="09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Přímá spojovací čára 34"/>
                    <p:cNvCxnSpPr/>
                    <p:nvPr>
                      <p:custDataLst>
                        <p:tags r:id="rId18"/>
                      </p:custDataLst>
                    </p:nvPr>
                  </p:nvCxnSpPr>
                  <p:spPr>
                    <a:xfrm flipH="1">
                      <a:off x="4555232" y="4310236"/>
                      <a:ext cx="1872208" cy="0"/>
                    </a:xfrm>
                    <a:prstGeom prst="line">
                      <a:avLst/>
                    </a:prstGeom>
                    <a:ln w="15875">
                      <a:solidFill>
                        <a:srgbClr val="09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9" name="TextovéPole 28"/>
                  <p:cNvSpPr txBox="1"/>
                  <p:nvPr>
                    <p:custDataLst>
                      <p:tags r:id="rId13"/>
                    </p:custDataLst>
                  </p:nvPr>
                </p:nvSpPr>
                <p:spPr>
                  <a:xfrm>
                    <a:off x="4267200" y="3086100"/>
                    <a:ext cx="79208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T [°C]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30" name="TextovéPole 29"/>
                  <p:cNvSpPr txBox="1"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6931496" y="3230116"/>
                    <a:ext cx="6480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U [V]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31" name="TextovéPole 30"/>
                  <p:cNvSpPr txBox="1"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6787480" y="4814292"/>
                    <a:ext cx="648072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R [</a:t>
                    </a:r>
                    <a:r>
                      <a:rPr lang="el-GR" sz="1400" dirty="0" smtClean="0"/>
                      <a:t>Ω</a:t>
                    </a:r>
                    <a:r>
                      <a:rPr lang="cs-CZ" sz="140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rPr>
                      <a:t>]</a:t>
                    </a:r>
                    <a:endParaRPr lang="de-DE" sz="1400" dirty="0">
                      <a:latin typeface="Arial Unicode MS" pitchFamily="34" charset="-128"/>
                      <a:ea typeface="Arial Unicode MS" pitchFamily="34" charset="-128"/>
                      <a:cs typeface="Arial Unicode MS" pitchFamily="34" charset="-128"/>
                    </a:endParaRPr>
                  </a:p>
                </p:txBody>
              </p:sp>
              <p:sp>
                <p:nvSpPr>
                  <p:cNvPr id="37" name="Volný tvar 36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4916905" y="3416968"/>
                    <a:ext cx="1993232" cy="1532021"/>
                  </a:xfrm>
                  <a:custGeom>
                    <a:avLst/>
                    <a:gdLst>
                      <a:gd name="connsiteX0" fmla="*/ 0 w 1993232"/>
                      <a:gd name="connsiteY0" fmla="*/ 1532021 h 1532021"/>
                      <a:gd name="connsiteX1" fmla="*/ 689811 w 1993232"/>
                      <a:gd name="connsiteY1" fmla="*/ 705853 h 1532021"/>
                      <a:gd name="connsiteX2" fmla="*/ 1387642 w 1993232"/>
                      <a:gd name="connsiteY2" fmla="*/ 826169 h 1532021"/>
                      <a:gd name="connsiteX3" fmla="*/ 1892969 w 1993232"/>
                      <a:gd name="connsiteY3" fmla="*/ 152400 h 1532021"/>
                      <a:gd name="connsiteX4" fmla="*/ 1989221 w 1993232"/>
                      <a:gd name="connsiteY4" fmla="*/ 0 h 1532021"/>
                      <a:gd name="connsiteX5" fmla="*/ 1989221 w 1993232"/>
                      <a:gd name="connsiteY5" fmla="*/ 0 h 1532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93232" h="1532021">
                        <a:moveTo>
                          <a:pt x="0" y="1532021"/>
                        </a:moveTo>
                        <a:cubicBezTo>
                          <a:pt x="229268" y="1177758"/>
                          <a:pt x="458537" y="823495"/>
                          <a:pt x="689811" y="705853"/>
                        </a:cubicBezTo>
                        <a:cubicBezTo>
                          <a:pt x="921085" y="588211"/>
                          <a:pt x="1187116" y="918411"/>
                          <a:pt x="1387642" y="826169"/>
                        </a:cubicBezTo>
                        <a:cubicBezTo>
                          <a:pt x="1588168" y="733927"/>
                          <a:pt x="1792706" y="290095"/>
                          <a:pt x="1892969" y="152400"/>
                        </a:cubicBezTo>
                        <a:cubicBezTo>
                          <a:pt x="1993232" y="14705"/>
                          <a:pt x="1989221" y="0"/>
                          <a:pt x="1989221" y="0"/>
                        </a:cubicBezTo>
                        <a:lnTo>
                          <a:pt x="1989221" y="0"/>
                        </a:lnTo>
                      </a:path>
                    </a:pathLst>
                  </a:custGeom>
                  <a:ln w="12700">
                    <a:solidFill>
                      <a:srgbClr val="DF00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41" name="TextovéPole 40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4987280" y="1933972"/>
                  <a:ext cx="21602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cs-CZ" sz="1200" dirty="0" smtClean="0"/>
                    <a:t>Nelineární závislost</a:t>
                  </a:r>
                  <a:endParaRPr lang="de-DE" sz="1200" dirty="0"/>
                </a:p>
              </p:txBody>
            </p:sp>
          </p:grpSp>
        </p:grpSp>
      </p:grpSp>
      <p:sp>
        <p:nvSpPr>
          <p:cNvPr id="45" name="Zástupný symbol pro číslo snímku 4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</a:t>
            </a:fld>
            <a:endParaRPr lang="x-none"/>
          </a:p>
        </p:txBody>
      </p:sp>
      <p:sp>
        <p:nvSpPr>
          <p:cNvPr id="47" name="Obdélník 46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33614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Otevřete sklíčidlo a vložte měřený vrták.</a:t>
            </a:r>
            <a:endParaRPr lang="en-GB" sz="1050" dirty="0"/>
          </a:p>
        </p:txBody>
      </p: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48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Sklíčidlo zavřete, na displeji se zobrazí hodnota v mm.</a:t>
            </a:r>
            <a:endParaRPr lang="en-GB" sz="1050" dirty="0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70</a:t>
            </a:fld>
            <a:endParaRPr lang="x-none"/>
          </a:p>
        </p:txBody>
      </p:sp>
      <p:sp>
        <p:nvSpPr>
          <p:cNvPr id="17" name="Obdélník 16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Skupina 17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10242" name="Picture 2" descr="D:\XP\senzorika\senzory\DSC_0282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10243" name="Picture 3" descr="D:\XP\senzorika\senzory\DSC_0283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13" name="TextovéPole 12"/>
          <p:cNvSpPr txBox="1"/>
          <p:nvPr>
            <p:custDataLst>
              <p:tags r:id="rId9"/>
            </p:custDataLst>
          </p:nvPr>
        </p:nvSpPr>
        <p:spPr>
          <a:xfrm>
            <a:off x="576000" y="1260000"/>
            <a:ext cx="3289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Uložení průměru do požadované banky</a:t>
            </a:r>
            <a:endParaRPr lang="en-GB" sz="1050" dirty="0"/>
          </a:p>
        </p:txBody>
      </p:sp>
      <p:sp>
        <p:nvSpPr>
          <p:cNvPr id="43" name="TextovéPole 42"/>
          <p:cNvSpPr txBox="1"/>
          <p:nvPr>
            <p:custDataLst>
              <p:tags r:id="rId10"/>
            </p:custDataLst>
          </p:nvPr>
        </p:nvSpPr>
        <p:spPr>
          <a:xfrm>
            <a:off x="4428000" y="1260000"/>
            <a:ext cx="3564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Úprava tolerance rozměru vrtáku – úprava minima</a:t>
            </a:r>
            <a:endParaRPr lang="en-GB" sz="1050" dirty="0"/>
          </a:p>
        </p:txBody>
      </p:sp>
      <p:grpSp>
        <p:nvGrpSpPr>
          <p:cNvPr id="27" name="Skupina 26"/>
          <p:cNvGrpSpPr/>
          <p:nvPr/>
        </p:nvGrpSpPr>
        <p:grpSpPr>
          <a:xfrm>
            <a:off x="666800" y="4670276"/>
            <a:ext cx="1728192" cy="553998"/>
            <a:chOff x="1962945" y="4670276"/>
            <a:chExt cx="1728192" cy="553998"/>
          </a:xfrm>
        </p:grpSpPr>
        <p:sp>
          <p:nvSpPr>
            <p:cNvPr id="31" name="TextovéPole 30"/>
            <p:cNvSpPr txBox="1"/>
            <p:nvPr>
              <p:custDataLst>
                <p:tags r:id="rId20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32" name="TextovéPole 31"/>
            <p:cNvSpPr txBox="1"/>
            <p:nvPr>
              <p:custDataLst>
                <p:tags r:id="rId21"/>
              </p:custDataLst>
            </p:nvPr>
          </p:nvSpPr>
          <p:spPr>
            <a:xfrm>
              <a:off x="2250392" y="4670276"/>
              <a:ext cx="14407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Je zvolena </a:t>
              </a:r>
              <a:r>
                <a:rPr lang="cs-CZ" sz="1000" b="1" dirty="0" smtClean="0"/>
                <a:t>Banka 0</a:t>
              </a:r>
              <a:r>
                <a:rPr lang="cs-CZ" sz="1000" dirty="0" smtClean="0"/>
                <a:t>, do ní se uloží hodnota vrtáku. </a:t>
              </a:r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2467000" y="4670276"/>
            <a:ext cx="1764196" cy="553998"/>
            <a:chOff x="1962945" y="4670276"/>
            <a:chExt cx="1512168" cy="553998"/>
          </a:xfrm>
        </p:grpSpPr>
        <p:sp>
          <p:nvSpPr>
            <p:cNvPr id="35" name="TextovéPole 34"/>
            <p:cNvSpPr txBox="1"/>
            <p:nvPr>
              <p:custDataLst>
                <p:tags r:id="rId18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36" name="TextovéPole 35"/>
            <p:cNvSpPr txBox="1"/>
            <p:nvPr>
              <p:custDataLst>
                <p:tags r:id="rId19"/>
              </p:custDataLst>
            </p:nvPr>
          </p:nvSpPr>
          <p:spPr>
            <a:xfrm>
              <a:off x="2250392" y="4670276"/>
              <a:ext cx="12247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Stiskněte 2x tlačítko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, uloží se aktuální průměr vrtáku.</a:t>
              </a:r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4519228" y="4670276"/>
            <a:ext cx="1800200" cy="400110"/>
            <a:chOff x="1962945" y="4670276"/>
            <a:chExt cx="1800200" cy="400110"/>
          </a:xfrm>
        </p:grpSpPr>
        <p:sp>
          <p:nvSpPr>
            <p:cNvPr id="40" name="TextovéPole 39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41" name="TextovéPole 40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512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vpravo zvolte možnost </a:t>
              </a:r>
              <a:r>
                <a:rPr lang="cs-CZ" sz="1000" b="1" dirty="0" smtClean="0"/>
                <a:t>Min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45" name="Skupina 44"/>
          <p:cNvGrpSpPr/>
          <p:nvPr/>
        </p:nvGrpSpPr>
        <p:grpSpPr>
          <a:xfrm>
            <a:off x="6319428" y="4670276"/>
            <a:ext cx="1764196" cy="553998"/>
            <a:chOff x="1962945" y="4670276"/>
            <a:chExt cx="1512168" cy="553998"/>
          </a:xfrm>
        </p:grpSpPr>
        <p:sp>
          <p:nvSpPr>
            <p:cNvPr id="47" name="TextovéPole 46"/>
            <p:cNvSpPr txBox="1"/>
            <p:nvPr>
              <p:custDataLst>
                <p:tags r:id="rId14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48" name="TextovéPole 47"/>
            <p:cNvSpPr txBox="1"/>
            <p:nvPr>
              <p:custDataLst>
                <p:tags r:id="rId15"/>
              </p:custDataLst>
            </p:nvPr>
          </p:nvSpPr>
          <p:spPr>
            <a:xfrm>
              <a:off x="2250392" y="4670276"/>
              <a:ext cx="12247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nahoru nebo dolů zvolte spodní toleranci rozměru.</a:t>
              </a:r>
            </a:p>
          </p:txBody>
        </p:sp>
      </p:grpSp>
      <p:sp>
        <p:nvSpPr>
          <p:cNvPr id="33" name="Zástupný symbol pro číslo snímku 3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71</a:t>
            </a:fld>
            <a:endParaRPr lang="x-none"/>
          </a:p>
        </p:txBody>
      </p:sp>
      <p:sp>
        <p:nvSpPr>
          <p:cNvPr id="42" name="Obdélník 41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Skupina 48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11266" name="Picture 2" descr="D:\XP\senzorika\senzory\DSC_0283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46" name="Picture 20" descr="D:\XP\senzorika\senzory\DSC_0285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6" name="TextovéPole 35"/>
          <p:cNvSpPr txBox="1"/>
          <p:nvPr>
            <p:custDataLst>
              <p:tags r:id="rId9"/>
            </p:custDataLst>
          </p:nvPr>
        </p:nvSpPr>
        <p:spPr>
          <a:xfrm>
            <a:off x="4428000" y="1260000"/>
            <a:ext cx="3482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Posun nuly – ruční úprava nepřesnosti rozměru </a:t>
            </a:r>
            <a:endParaRPr lang="en-GB" sz="1050" dirty="0"/>
          </a:p>
        </p:txBody>
      </p:sp>
      <p:sp>
        <p:nvSpPr>
          <p:cNvPr id="47" name="TextovéPole 46"/>
          <p:cNvSpPr txBox="1"/>
          <p:nvPr>
            <p:custDataLst>
              <p:tags r:id="rId10"/>
            </p:custDataLst>
          </p:nvPr>
        </p:nvSpPr>
        <p:spPr>
          <a:xfrm>
            <a:off x="576000" y="1260000"/>
            <a:ext cx="348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Úprava tolerance rozměru vrtáku – úprava maxima</a:t>
            </a:r>
            <a:endParaRPr lang="en-GB" sz="1050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666800" y="4670276"/>
            <a:ext cx="1800200" cy="400110"/>
            <a:chOff x="1962945" y="4670276"/>
            <a:chExt cx="1800200" cy="400110"/>
          </a:xfrm>
        </p:grpSpPr>
        <p:sp>
          <p:nvSpPr>
            <p:cNvPr id="25" name="TextovéPole 24"/>
            <p:cNvSpPr txBox="1"/>
            <p:nvPr>
              <p:custDataLst>
                <p:tags r:id="rId20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6" name="TextovéPole 25"/>
            <p:cNvSpPr txBox="1"/>
            <p:nvPr>
              <p:custDataLst>
                <p:tags r:id="rId21"/>
              </p:custDataLst>
            </p:nvPr>
          </p:nvSpPr>
          <p:spPr>
            <a:xfrm>
              <a:off x="2250392" y="4670276"/>
              <a:ext cx="1512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vpravo zvolte možnost </a:t>
              </a:r>
              <a:r>
                <a:rPr lang="cs-CZ" sz="1000" b="1" dirty="0" smtClean="0"/>
                <a:t>Max</a:t>
              </a:r>
              <a:r>
                <a:rPr lang="cs-CZ" sz="1000" dirty="0" smtClean="0"/>
                <a:t>.</a:t>
              </a: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2467000" y="4670276"/>
            <a:ext cx="1764196" cy="707886"/>
            <a:chOff x="1962945" y="4670276"/>
            <a:chExt cx="1512168" cy="707886"/>
          </a:xfrm>
        </p:grpSpPr>
        <p:sp>
          <p:nvSpPr>
            <p:cNvPr id="30" name="TextovéPole 29"/>
            <p:cNvSpPr txBox="1"/>
            <p:nvPr>
              <p:custDataLst>
                <p:tags r:id="rId18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32" name="TextovéPole 31"/>
            <p:cNvSpPr txBox="1"/>
            <p:nvPr>
              <p:custDataLst>
                <p:tags r:id="rId19"/>
              </p:custDataLst>
            </p:nvPr>
          </p:nvSpPr>
          <p:spPr>
            <a:xfrm>
              <a:off x="2250392" y="4670276"/>
              <a:ext cx="1224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nahoru nebo dolů zvolte horní toleranci rozměru vrtáku.</a:t>
              </a:r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519228" y="4670276"/>
            <a:ext cx="1800200" cy="400110"/>
            <a:chOff x="1962945" y="4670276"/>
            <a:chExt cx="1800200" cy="400110"/>
          </a:xfrm>
        </p:grpSpPr>
        <p:sp>
          <p:nvSpPr>
            <p:cNvPr id="34" name="TextovéPole 33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37" name="TextovéPole 36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512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Displej neukazuje přesný rozměr.</a:t>
              </a:r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6319428" y="4670276"/>
            <a:ext cx="1764196" cy="400110"/>
            <a:chOff x="1962945" y="4670276"/>
            <a:chExt cx="1512168" cy="400110"/>
          </a:xfrm>
        </p:grpSpPr>
        <p:sp>
          <p:nvSpPr>
            <p:cNvPr id="39" name="TextovéPole 38"/>
            <p:cNvSpPr txBox="1"/>
            <p:nvPr>
              <p:custDataLst>
                <p:tags r:id="rId14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40" name="TextovéPole 39"/>
            <p:cNvSpPr txBox="1"/>
            <p:nvPr>
              <p:custDataLst>
                <p:tags r:id="rId15"/>
              </p:custDataLst>
            </p:nvPr>
          </p:nvSpPr>
          <p:spPr>
            <a:xfrm>
              <a:off x="2250392" y="4670276"/>
              <a:ext cx="1224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vpravo zvolte možnost </a:t>
              </a:r>
              <a:r>
                <a:rPr lang="cs-CZ" sz="1000" b="1" dirty="0" smtClean="0"/>
                <a:t>Shift</a:t>
              </a:r>
              <a:r>
                <a:rPr lang="cs-CZ" sz="1000" dirty="0" smtClean="0"/>
                <a:t>.</a:t>
              </a:r>
            </a:p>
          </p:txBody>
        </p:sp>
      </p:grpSp>
      <p:sp>
        <p:nvSpPr>
          <p:cNvPr id="42" name="Zástupný symbol pro číslo snímku 4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72</a:t>
            </a:fld>
            <a:endParaRPr lang="x-none"/>
          </a:p>
        </p:txBody>
      </p:sp>
      <p:sp>
        <p:nvSpPr>
          <p:cNvPr id="43" name="Obdélník 42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1" name="Skupina 40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12291" name="Picture 3" descr="D:\XP\senzorika\senzory\DSC_0286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12292" name="Picture 4" descr="D:\XP\senzorika\senzory\DSC_0287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IB-30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x-none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6" name="TextovéPole 35"/>
          <p:cNvSpPr txBox="1"/>
          <p:nvPr>
            <p:custDataLst>
              <p:tags r:id="rId9"/>
            </p:custDataLst>
          </p:nvPr>
        </p:nvSpPr>
        <p:spPr>
          <a:xfrm>
            <a:off x="4428000" y="1260000"/>
            <a:ext cx="348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Změna </a:t>
            </a:r>
            <a:r>
              <a:rPr lang="cs-CZ" sz="1200" dirty="0"/>
              <a:t>b</a:t>
            </a:r>
            <a:r>
              <a:rPr lang="cs-CZ" sz="1200" dirty="0" smtClean="0"/>
              <a:t>anky ‒ pro uložení dalších rozměrů, musí se nastavit znova všechny parametry pro tento rozměr.</a:t>
            </a:r>
            <a:endParaRPr lang="en-GB" sz="1050" dirty="0"/>
          </a:p>
        </p:txBody>
      </p:sp>
      <p:sp>
        <p:nvSpPr>
          <p:cNvPr id="47" name="TextovéPole 46"/>
          <p:cNvSpPr txBox="1"/>
          <p:nvPr>
            <p:custDataLst>
              <p:tags r:id="rId10"/>
            </p:custDataLst>
          </p:nvPr>
        </p:nvSpPr>
        <p:spPr>
          <a:xfrm>
            <a:off x="576000" y="1260000"/>
            <a:ext cx="3482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Úprava tolerance rozměru vrtáku</a:t>
            </a:r>
            <a:endParaRPr lang="en-GB" sz="1050" dirty="0"/>
          </a:p>
        </p:txBody>
      </p:sp>
      <p:grpSp>
        <p:nvGrpSpPr>
          <p:cNvPr id="26" name="Skupina 25"/>
          <p:cNvGrpSpPr/>
          <p:nvPr/>
        </p:nvGrpSpPr>
        <p:grpSpPr>
          <a:xfrm>
            <a:off x="666800" y="4670276"/>
            <a:ext cx="1800200" cy="707886"/>
            <a:chOff x="1962945" y="4670276"/>
            <a:chExt cx="1800200" cy="707886"/>
          </a:xfrm>
        </p:grpSpPr>
        <p:sp>
          <p:nvSpPr>
            <p:cNvPr id="27" name="TextovéPole 26"/>
            <p:cNvSpPr txBox="1"/>
            <p:nvPr>
              <p:custDataLst>
                <p:tags r:id="rId20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8" name="TextovéPole 27"/>
            <p:cNvSpPr txBox="1"/>
            <p:nvPr>
              <p:custDataLst>
                <p:tags r:id="rId21"/>
              </p:custDataLst>
            </p:nvPr>
          </p:nvSpPr>
          <p:spPr>
            <a:xfrm>
              <a:off x="2250392" y="4670276"/>
              <a:ext cx="15127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nahoru nebo dolů přičtěte nebo odečtěte požadovaný rozměr.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2467000" y="4670276"/>
            <a:ext cx="1764196" cy="553998"/>
            <a:chOff x="1962945" y="4670276"/>
            <a:chExt cx="1512168" cy="553998"/>
          </a:xfrm>
        </p:grpSpPr>
        <p:sp>
          <p:nvSpPr>
            <p:cNvPr id="33" name="TextovéPole 32"/>
            <p:cNvSpPr txBox="1"/>
            <p:nvPr>
              <p:custDataLst>
                <p:tags r:id="rId18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35" name="TextovéPole 34"/>
            <p:cNvSpPr txBox="1"/>
            <p:nvPr>
              <p:custDataLst>
                <p:tags r:id="rId19"/>
              </p:custDataLst>
            </p:nvPr>
          </p:nvSpPr>
          <p:spPr>
            <a:xfrm>
              <a:off x="2250392" y="4670276"/>
              <a:ext cx="12247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Pokud je rozměr v toleranci, aktivuje se výstup.</a:t>
              </a:r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4519228" y="4670276"/>
            <a:ext cx="1800200" cy="369332"/>
            <a:chOff x="1962945" y="4670276"/>
            <a:chExt cx="1800200" cy="369332"/>
          </a:xfrm>
        </p:grpSpPr>
        <p:sp>
          <p:nvSpPr>
            <p:cNvPr id="39" name="TextovéPole 38"/>
            <p:cNvSpPr txBox="1"/>
            <p:nvPr>
              <p:custDataLst>
                <p:tags r:id="rId16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41" name="TextovéPole 40"/>
            <p:cNvSpPr txBox="1"/>
            <p:nvPr>
              <p:custDataLst>
                <p:tags r:id="rId17"/>
              </p:custDataLst>
            </p:nvPr>
          </p:nvSpPr>
          <p:spPr>
            <a:xfrm>
              <a:off x="2250392" y="4670276"/>
              <a:ext cx="15127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Zvolená banka</a:t>
              </a:r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6319428" y="4670276"/>
            <a:ext cx="1764196" cy="707886"/>
            <a:chOff x="1962945" y="4670276"/>
            <a:chExt cx="1512168" cy="707886"/>
          </a:xfrm>
        </p:grpSpPr>
        <p:sp>
          <p:nvSpPr>
            <p:cNvPr id="44" name="TextovéPole 43"/>
            <p:cNvSpPr txBox="1"/>
            <p:nvPr>
              <p:custDataLst>
                <p:tags r:id="rId14"/>
              </p:custDataLst>
            </p:nvPr>
          </p:nvSpPr>
          <p:spPr>
            <a:xfrm>
              <a:off x="1962945" y="4670276"/>
              <a:ext cx="455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45" name="TextovéPole 44"/>
            <p:cNvSpPr txBox="1"/>
            <p:nvPr>
              <p:custDataLst>
                <p:tags r:id="rId15"/>
              </p:custDataLst>
            </p:nvPr>
          </p:nvSpPr>
          <p:spPr>
            <a:xfrm>
              <a:off x="2250392" y="4670276"/>
              <a:ext cx="12247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Zmáčkněte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a šipku nahoru nebo dolů, dojde ke změně banky na 0‒3.</a:t>
              </a:r>
            </a:p>
          </p:txBody>
        </p:sp>
      </p:grpSp>
      <p:sp>
        <p:nvSpPr>
          <p:cNvPr id="38" name="Zástupný symbol pro číslo snímku 3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73</a:t>
            </a:fld>
            <a:endParaRPr lang="x-none"/>
          </a:p>
        </p:txBody>
      </p:sp>
      <p:sp>
        <p:nvSpPr>
          <p:cNvPr id="40" name="Obdélník 39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Skupina 33"/>
          <p:cNvGrpSpPr/>
          <p:nvPr/>
        </p:nvGrpSpPr>
        <p:grpSpPr>
          <a:xfrm>
            <a:off x="666800" y="1950393"/>
            <a:ext cx="7200420" cy="2271415"/>
            <a:chOff x="666800" y="2258008"/>
            <a:chExt cx="7200420" cy="2271415"/>
          </a:xfrm>
        </p:grpSpPr>
        <p:pic>
          <p:nvPicPr>
            <p:cNvPr id="13314" name="Picture 2" descr="D:\XP\senzorika\senzory\DSC_0288.JP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666800" y="2258008"/>
              <a:ext cx="3420000" cy="2271415"/>
            </a:xfrm>
            <a:prstGeom prst="rect">
              <a:avLst/>
            </a:prstGeom>
            <a:noFill/>
          </p:spPr>
        </p:pic>
        <p:pic>
          <p:nvPicPr>
            <p:cNvPr id="13315" name="Picture 3" descr="D:\XP\senzorika\senzory\DSC_0289.JP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447220" y="2258008"/>
              <a:ext cx="3420000" cy="227141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30723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Optická závora Keyence SL-V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30728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defRPr/>
            </a:pPr>
            <a:endParaRPr lang="de-DE"/>
          </a:p>
        </p:txBody>
      </p:sp>
      <p:sp>
        <p:nvSpPr>
          <p:cNvPr id="30732" name="Obdélník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06474" y="998538"/>
            <a:ext cx="3785332" cy="171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smtClean="0"/>
              <a:t>Technické údaje</a:t>
            </a:r>
          </a:p>
          <a:p>
            <a:pPr indent="1825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rozestupy os paprsků/průměr čoček: 10 mm/4 mm</a:t>
            </a:r>
            <a:endParaRPr lang="cs-CZ" sz="1200" dirty="0"/>
          </a:p>
          <a:p>
            <a:pPr indent="1825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funkce detekce: 14 mm</a:t>
            </a:r>
            <a:endParaRPr lang="cs-CZ" sz="1200" dirty="0"/>
          </a:p>
          <a:p>
            <a:pPr indent="1825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provozní vzdálenost: 0,1 m až 7,0 m</a:t>
            </a:r>
            <a:endParaRPr lang="cs-CZ" sz="1200" dirty="0"/>
          </a:p>
          <a:p>
            <a:pPr indent="182563">
              <a:spcBef>
                <a:spcPts val="720"/>
              </a:spcBef>
              <a:buFont typeface="Arial" pitchFamily="34" charset="0"/>
              <a:buChar char="•"/>
            </a:pPr>
            <a:r>
              <a:rPr lang="cs-CZ" sz="1200" dirty="0" smtClean="0"/>
              <a:t>světelný zdroj: Infračervená LED (850 </a:t>
            </a:r>
            <a:r>
              <a:rPr lang="cs-CZ" sz="1200" dirty="0" err="1" smtClean="0"/>
              <a:t>nm</a:t>
            </a:r>
            <a:r>
              <a:rPr lang="cs-CZ" sz="1200" dirty="0" smtClean="0"/>
              <a:t>)</a:t>
            </a:r>
            <a:endParaRPr lang="cs-CZ" sz="1200" dirty="0"/>
          </a:p>
          <a:p>
            <a:endParaRPr lang="cs-CZ" dirty="0"/>
          </a:p>
        </p:txBody>
      </p:sp>
      <p:pic>
        <p:nvPicPr>
          <p:cNvPr id="16" name="Picture 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95292" y="3230116"/>
            <a:ext cx="1800000" cy="18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ástupný symbol pro číslo snímku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74</a:t>
            </a:fld>
            <a:endParaRPr lang="x-none"/>
          </a:p>
        </p:txBody>
      </p:sp>
      <p:sp>
        <p:nvSpPr>
          <p:cNvPr id="19" name="Obdélník 18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2947" name="Picture 3" descr="D:\XP\senzorika\závora2.pn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2764" y="997868"/>
            <a:ext cx="2859622" cy="252028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XP\senzorika\senzory\DSC_029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6" cstate="print"/>
          <a:srcRect t="10995"/>
          <a:stretch>
            <a:fillRect/>
          </a:stretch>
        </p:blipFill>
        <p:spPr bwMode="auto">
          <a:xfrm>
            <a:off x="846820" y="781844"/>
            <a:ext cx="3492388" cy="4663346"/>
          </a:xfrm>
          <a:prstGeom prst="rect">
            <a:avLst/>
          </a:prstGeom>
          <a:noFill/>
        </p:spPr>
      </p:pic>
      <p:sp>
        <p:nvSpPr>
          <p:cNvPr id="10" name="Obdélník 9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31747" name="TextovéPole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SL-V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</a:t>
            </a:r>
            <a:r>
              <a:rPr lang="cs-CZ" b="1" dirty="0" smtClean="0">
                <a:solidFill>
                  <a:srgbClr val="FFFFFF"/>
                </a:solidFill>
              </a:rPr>
              <a:t> trenažér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508999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31752" name="TextovéPole 3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9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defRPr/>
            </a:pPr>
            <a:endParaRPr lang="de-DE"/>
          </a:p>
        </p:txBody>
      </p:sp>
      <p:sp>
        <p:nvSpPr>
          <p:cNvPr id="31762" name="TextovéPole 2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67100" y="907858"/>
            <a:ext cx="9522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sz="1000" dirty="0"/>
              <a:t>Přijímač</a:t>
            </a:r>
            <a:endParaRPr lang="de-DE" sz="1000" dirty="0"/>
          </a:p>
        </p:txBody>
      </p:sp>
      <p:sp>
        <p:nvSpPr>
          <p:cNvPr id="31763" name="TextovéPole 27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2824" y="907858"/>
            <a:ext cx="9522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dirty="0"/>
              <a:t>Vysílač</a:t>
            </a:r>
            <a:endParaRPr lang="de-DE" sz="1400" dirty="0"/>
          </a:p>
        </p:txBody>
      </p:sp>
      <p:sp>
        <p:nvSpPr>
          <p:cNvPr id="31764" name="TextovéPole 28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58888" y="2402024"/>
            <a:ext cx="12326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000" dirty="0" smtClean="0"/>
              <a:t>Difuzní </a:t>
            </a:r>
            <a:r>
              <a:rPr lang="cs-CZ" sz="1000" dirty="0"/>
              <a:t>snímání zasunuté polohy</a:t>
            </a:r>
            <a:endParaRPr lang="de-DE" sz="1000" dirty="0"/>
          </a:p>
        </p:txBody>
      </p:sp>
      <p:sp>
        <p:nvSpPr>
          <p:cNvPr id="31765" name="TextovéPole 29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27040" y="5138328"/>
            <a:ext cx="1764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Světelná závora snímání pracovní polohy </a:t>
            </a:r>
            <a:endParaRPr lang="de-DE" sz="1000" dirty="0"/>
          </a:p>
        </p:txBody>
      </p:sp>
      <p:sp>
        <p:nvSpPr>
          <p:cNvPr id="31766" name="TextovéPole 30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782924" y="3014092"/>
            <a:ext cx="4636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000" dirty="0"/>
              <a:t>Lis</a:t>
            </a:r>
            <a:endParaRPr lang="de-DE" sz="1000" dirty="0"/>
          </a:p>
        </p:txBody>
      </p:sp>
      <p:sp>
        <p:nvSpPr>
          <p:cNvPr id="31767" name="TextovéPole 3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58305" y="781844"/>
            <a:ext cx="12694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/>
              <a:t>Optická závora</a:t>
            </a:r>
            <a:endParaRPr lang="de-DE" sz="1200" dirty="0"/>
          </a:p>
        </p:txBody>
      </p:sp>
      <p:sp>
        <p:nvSpPr>
          <p:cNvPr id="30" name="Zástupný symbol pro číslo snímku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75</a:t>
            </a:fld>
            <a:endParaRPr lang="x-none"/>
          </a:p>
        </p:txBody>
      </p:sp>
      <p:sp>
        <p:nvSpPr>
          <p:cNvPr id="31" name="Obdélník 30"/>
          <p:cNvSpPr/>
          <p:nvPr>
            <p:custDataLst>
              <p:tags r:id="rId16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Přímá spojovací šipka 28"/>
          <p:cNvCxnSpPr>
            <a:stCxn id="31763" idx="2"/>
          </p:cNvCxnSpPr>
          <p:nvPr>
            <p:custDataLst>
              <p:tags r:id="rId17"/>
            </p:custDataLst>
          </p:nvPr>
        </p:nvCxnSpPr>
        <p:spPr>
          <a:xfrm>
            <a:off x="1358947" y="1154079"/>
            <a:ext cx="135945" cy="743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ovací šipka 31"/>
          <p:cNvCxnSpPr>
            <a:stCxn id="31762" idx="2"/>
          </p:cNvCxnSpPr>
          <p:nvPr>
            <p:custDataLst>
              <p:tags r:id="rId18"/>
            </p:custDataLst>
          </p:nvPr>
        </p:nvCxnSpPr>
        <p:spPr>
          <a:xfrm flipH="1">
            <a:off x="3791077" y="1154079"/>
            <a:ext cx="52146" cy="623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ovací šipka 33"/>
          <p:cNvCxnSpPr/>
          <p:nvPr>
            <p:custDataLst>
              <p:tags r:id="rId19"/>
            </p:custDataLst>
          </p:nvPr>
        </p:nvCxnSpPr>
        <p:spPr>
          <a:xfrm>
            <a:off x="1962944" y="3230116"/>
            <a:ext cx="432048" cy="324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ovací šipka 35"/>
          <p:cNvCxnSpPr>
            <a:stCxn id="31765" idx="0"/>
          </p:cNvCxnSpPr>
          <p:nvPr>
            <p:custDataLst>
              <p:tags r:id="rId20"/>
            </p:custDataLst>
          </p:nvPr>
        </p:nvCxnSpPr>
        <p:spPr>
          <a:xfrm flipH="1" flipV="1">
            <a:off x="3403104" y="4166220"/>
            <a:ext cx="306034" cy="9721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>
            <a:stCxn id="31764" idx="2"/>
          </p:cNvCxnSpPr>
          <p:nvPr>
            <p:custDataLst>
              <p:tags r:id="rId21"/>
            </p:custDataLst>
          </p:nvPr>
        </p:nvCxnSpPr>
        <p:spPr>
          <a:xfrm>
            <a:off x="2075193" y="2802134"/>
            <a:ext cx="995804" cy="4877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Skupina 41"/>
          <p:cNvGrpSpPr/>
          <p:nvPr/>
        </p:nvGrpSpPr>
        <p:grpSpPr>
          <a:xfrm>
            <a:off x="4843264" y="1017808"/>
            <a:ext cx="3562475" cy="4136585"/>
            <a:chOff x="4843264" y="900000"/>
            <a:chExt cx="3562475" cy="4136585"/>
          </a:xfrm>
        </p:grpSpPr>
        <p:sp>
          <p:nvSpPr>
            <p:cNvPr id="31769" name="TextovéPole 3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20345" y="900000"/>
              <a:ext cx="280831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sz="1200" dirty="0"/>
                <a:t>Zadní </a:t>
              </a:r>
              <a:r>
                <a:rPr lang="cs-CZ" sz="1200" dirty="0" smtClean="0"/>
                <a:t>strana ‒ </a:t>
              </a:r>
              <a:r>
                <a:rPr lang="cs-CZ" sz="1200" dirty="0"/>
                <a:t>popis vstupů a výstupů</a:t>
              </a:r>
              <a:endParaRPr lang="de-DE" sz="1200" dirty="0"/>
            </a:p>
          </p:txBody>
        </p:sp>
        <p:sp>
          <p:nvSpPr>
            <p:cNvPr id="31770" name="TextovéPole 26_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46514" y="4759586"/>
              <a:ext cx="315597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1200" dirty="0"/>
                <a:t>Všechny zdířky +24V a 0V se musí propojit!</a:t>
              </a:r>
              <a:endParaRPr lang="de-DE" sz="1200" dirty="0"/>
            </a:p>
          </p:txBody>
        </p:sp>
        <p:pic>
          <p:nvPicPr>
            <p:cNvPr id="14339" name="Picture 3" descr="D:\XP\senzorika\senzory\DSC_0297.JPG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843264" y="1213892"/>
              <a:ext cx="3562475" cy="356247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3277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Keyence SL-V</a:t>
            </a:r>
            <a:r>
              <a:rPr lang="cs-CZ" b="1" dirty="0" smtClean="0">
                <a:solidFill>
                  <a:srgbClr val="FFFFFF"/>
                </a:solidFill>
              </a:rPr>
              <a:t> − trenažér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3277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defRPr/>
            </a:pPr>
            <a:endParaRPr lang="de-DE"/>
          </a:p>
        </p:txBody>
      </p:sp>
      <p:sp>
        <p:nvSpPr>
          <p:cNvPr id="32780" name="TextovéPole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30796" y="3914192"/>
            <a:ext cx="29163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200" dirty="0"/>
              <a:t>Zapojení s automatickým resetem</a:t>
            </a:r>
          </a:p>
          <a:p>
            <a:endParaRPr lang="cs-CZ" sz="1200" dirty="0"/>
          </a:p>
          <a:p>
            <a:r>
              <a:rPr lang="cs-CZ" sz="1200" dirty="0"/>
              <a:t>Po </a:t>
            </a:r>
            <a:r>
              <a:rPr lang="cs-CZ" sz="1200" dirty="0" smtClean="0"/>
              <a:t>zapojení </a:t>
            </a:r>
            <a:r>
              <a:rPr lang="cs-CZ" sz="1200" dirty="0"/>
              <a:t>se lis spustí a neustále přerušovaně </a:t>
            </a:r>
            <a:r>
              <a:rPr lang="cs-CZ" sz="1200" dirty="0" smtClean="0"/>
              <a:t>lisuje.</a:t>
            </a:r>
            <a:endParaRPr lang="cs-CZ" sz="1200" dirty="0"/>
          </a:p>
          <a:p>
            <a:r>
              <a:rPr lang="cs-CZ" sz="1200" dirty="0"/>
              <a:t>Po vložení předmětu do prostoru optické </a:t>
            </a:r>
            <a:r>
              <a:rPr lang="cs-CZ" sz="1200" dirty="0" smtClean="0"/>
              <a:t>závory </a:t>
            </a:r>
            <a:r>
              <a:rPr lang="cs-CZ" sz="1200" dirty="0"/>
              <a:t>se lisování přeruší.</a:t>
            </a:r>
            <a:endParaRPr lang="de-DE" sz="1200" dirty="0"/>
          </a:p>
        </p:txBody>
      </p:sp>
      <p:graphicFrame>
        <p:nvGraphicFramePr>
          <p:cNvPr id="22" name="Tabulka 21"/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4555232" y="3878188"/>
          <a:ext cx="2768600" cy="1295400"/>
        </p:xfrm>
        <a:graphic>
          <a:graphicData uri="http://schemas.openxmlformats.org/drawingml/2006/table">
            <a:tbl>
              <a:tblPr/>
              <a:tblGrid>
                <a:gridCol w="447162"/>
                <a:gridCol w="1712536"/>
                <a:gridCol w="608902"/>
              </a:tblGrid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24V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hnědá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volící vstup režimu spřažení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růžová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AUX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červená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modrá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resetovací vstup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žlutá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EDM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červená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K1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černá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K2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šedá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2" name="Skupina 31"/>
          <p:cNvGrpSpPr/>
          <p:nvPr/>
        </p:nvGrpSpPr>
        <p:grpSpPr>
          <a:xfrm>
            <a:off x="522784" y="817848"/>
            <a:ext cx="7281863" cy="2809875"/>
            <a:chOff x="522784" y="817848"/>
            <a:chExt cx="7281863" cy="2809875"/>
          </a:xfrm>
        </p:grpSpPr>
        <p:pic>
          <p:nvPicPr>
            <p:cNvPr id="14" name="Picture 8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522784" y="817848"/>
              <a:ext cx="7281863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Skupina 30"/>
            <p:cNvGrpSpPr/>
            <p:nvPr/>
          </p:nvGrpSpPr>
          <p:grpSpPr>
            <a:xfrm>
              <a:off x="1746920" y="1393912"/>
              <a:ext cx="2448272" cy="1116124"/>
              <a:chOff x="1746920" y="1393912"/>
              <a:chExt cx="2448272" cy="1116124"/>
            </a:xfrm>
          </p:grpSpPr>
          <p:grpSp>
            <p:nvGrpSpPr>
              <p:cNvPr id="29" name="Skupina 28"/>
              <p:cNvGrpSpPr/>
              <p:nvPr/>
            </p:nvGrpSpPr>
            <p:grpSpPr>
              <a:xfrm>
                <a:off x="1746920" y="1393912"/>
                <a:ext cx="2448272" cy="1116124"/>
                <a:chOff x="1746920" y="1393912"/>
                <a:chExt cx="2448272" cy="1116124"/>
              </a:xfrm>
            </p:grpSpPr>
            <p:sp>
              <p:nvSpPr>
                <p:cNvPr id="17" name="Obdélník 16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746920" y="2149996"/>
                  <a:ext cx="180020" cy="1080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28" name="Skupina 27"/>
                <p:cNvGrpSpPr/>
                <p:nvPr/>
              </p:nvGrpSpPr>
              <p:grpSpPr>
                <a:xfrm>
                  <a:off x="3007060" y="1393912"/>
                  <a:ext cx="1188132" cy="1116124"/>
                  <a:chOff x="3007060" y="1393912"/>
                  <a:chExt cx="1188132" cy="1116124"/>
                </a:xfrm>
              </p:grpSpPr>
              <p:sp>
                <p:nvSpPr>
                  <p:cNvPr id="18" name="Obdélník 17"/>
                  <p:cNvSpPr/>
                  <p:nvPr>
                    <p:custDataLst>
                      <p:tags r:id="rId15"/>
                    </p:custDataLst>
                  </p:nvPr>
                </p:nvSpPr>
                <p:spPr>
                  <a:xfrm>
                    <a:off x="3043064" y="1393912"/>
                    <a:ext cx="144016" cy="1080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" name="Obdélník 18"/>
                  <p:cNvSpPr/>
                  <p:nvPr>
                    <p:custDataLst>
                      <p:tags r:id="rId16"/>
                    </p:custDataLst>
                  </p:nvPr>
                </p:nvSpPr>
                <p:spPr>
                  <a:xfrm>
                    <a:off x="3007060" y="1609936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0" name="Obdélník 19"/>
                  <p:cNvSpPr/>
                  <p:nvPr>
                    <p:custDataLst>
                      <p:tags r:id="rId17"/>
                    </p:custDataLst>
                  </p:nvPr>
                </p:nvSpPr>
                <p:spPr>
                  <a:xfrm>
                    <a:off x="3007060" y="1825960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1" name="Obdélník 20"/>
                  <p:cNvSpPr/>
                  <p:nvPr>
                    <p:custDataLst>
                      <p:tags r:id="rId18"/>
                    </p:custDataLst>
                  </p:nvPr>
                </p:nvSpPr>
                <p:spPr>
                  <a:xfrm>
                    <a:off x="3043064" y="2366020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3" name="Obdélník 22"/>
                  <p:cNvSpPr/>
                  <p:nvPr>
                    <p:custDataLst>
                      <p:tags r:id="rId19"/>
                    </p:custDataLst>
                  </p:nvPr>
                </p:nvSpPr>
                <p:spPr>
                  <a:xfrm>
                    <a:off x="4051176" y="1393912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4" name="Obdélník 23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>
                    <a:off x="4015172" y="1573932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5" name="Obdélník 24"/>
                  <p:cNvSpPr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4015172" y="2041984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6" name="Obdélník 25"/>
                  <p:cNvSpPr/>
                  <p:nvPr>
                    <p:custDataLst>
                      <p:tags r:id="rId22"/>
                    </p:custDataLst>
                  </p:nvPr>
                </p:nvSpPr>
                <p:spPr>
                  <a:xfrm>
                    <a:off x="4051176" y="2258008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7" name="Obdélník 26"/>
                  <p:cNvSpPr/>
                  <p:nvPr>
                    <p:custDataLst>
                      <p:tags r:id="rId23"/>
                    </p:custDataLst>
                  </p:nvPr>
                </p:nvSpPr>
                <p:spPr>
                  <a:xfrm>
                    <a:off x="4051176" y="2438028"/>
                    <a:ext cx="144016" cy="72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sp>
            <p:nvSpPr>
              <p:cNvPr id="30" name="Obdélník 29"/>
              <p:cNvSpPr/>
              <p:nvPr>
                <p:custDataLst>
                  <p:tags r:id="rId13"/>
                </p:custDataLst>
              </p:nvPr>
            </p:nvSpPr>
            <p:spPr>
              <a:xfrm>
                <a:off x="3763144" y="1789956"/>
                <a:ext cx="144016" cy="72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4" name="Zástupný symbol pro číslo snímku 3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76</a:t>
            </a:fld>
            <a:endParaRPr lang="x-none"/>
          </a:p>
        </p:txBody>
      </p:sp>
      <p:sp>
        <p:nvSpPr>
          <p:cNvPr id="35" name="Obdélník 34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3277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Bezpečnostní o</a:t>
            </a:r>
            <a:r>
              <a:rPr lang="x-none" b="1" dirty="0" smtClean="0">
                <a:solidFill>
                  <a:srgbClr val="FFFFFF"/>
                </a:solidFill>
              </a:rPr>
              <a:t>ptická závora</a:t>
            </a:r>
            <a:r>
              <a:rPr lang="cs-CZ" b="1" dirty="0" smtClean="0">
                <a:solidFill>
                  <a:srgbClr val="FFFFFF"/>
                </a:solidFill>
              </a:rPr>
              <a:t> (</a:t>
            </a:r>
            <a:r>
              <a:rPr lang="cs-CZ" b="1" dirty="0" err="1" smtClean="0">
                <a:solidFill>
                  <a:srgbClr val="FFFFFF"/>
                </a:solidFill>
              </a:rPr>
              <a:t>safety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light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curtain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3277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defRPr/>
            </a:pPr>
            <a:endParaRPr lang="de-DE"/>
          </a:p>
        </p:txBody>
      </p:sp>
      <p:sp>
        <p:nvSpPr>
          <p:cNvPr id="18" name="TextovéPole 17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Příklady použití</a:t>
            </a:r>
            <a:endParaRPr lang="de-DE" sz="1600" b="1" dirty="0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77</a:t>
            </a:fld>
            <a:endParaRPr lang="x-none"/>
          </a:p>
        </p:txBody>
      </p:sp>
      <p:sp>
        <p:nvSpPr>
          <p:cNvPr id="22" name="Obdélník 21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1926" name="Picture 6" descr="D:\XP\senzorika\závora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05061" y="1213892"/>
            <a:ext cx="4924279" cy="411669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Reflexní světelná závora (retro-</a:t>
            </a:r>
            <a:r>
              <a:rPr lang="cs-CZ" b="1" dirty="0" err="1" smtClean="0">
                <a:solidFill>
                  <a:srgbClr val="FFFFFF"/>
                </a:solidFill>
              </a:rPr>
              <a:t>reflective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>
            <p:custDataLst>
              <p:tags r:id="rId6"/>
            </p:custDataLst>
          </p:nvPr>
        </p:nvSpPr>
        <p:spPr>
          <a:xfrm>
            <a:off x="8509000" y="6038355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de-DE"/>
          </a:p>
        </p:txBody>
      </p:sp>
      <p:sp>
        <p:nvSpPr>
          <p:cNvPr id="12" name="TextovéPole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828000"/>
            <a:ext cx="7848872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Reflexní světelná závora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vysílač a přijímač v jednom pouzdře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paprsek světla se odráží od odrazky a dopadá do přijímače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zrcadlo musí zaručit správný zpětný odraz i při mírném náklonu − tolerance náklonu až 15°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pokud je paprsek přerušen, dojde ke změně signálu na výstupu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problémy s detekcí předmětů s lesklým povrchem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nutno použít reflexní závoru s polarizačním filtrem (potlačení odražení od předmětu)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zdroj světla − červená LED dioda, IR dioda, laser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spínací vzdálenost − v závislosti na zdroji světla až do 40 metrů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78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Reflexní světelná závora (retro-</a:t>
            </a:r>
            <a:r>
              <a:rPr lang="cs-CZ" b="1" dirty="0" err="1" smtClean="0">
                <a:solidFill>
                  <a:srgbClr val="FFFFFF"/>
                </a:solidFill>
              </a:rPr>
              <a:t>reflective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828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Reflexní světelná závora</a:t>
            </a:r>
            <a:endParaRPr lang="de-DE" sz="1600" b="1" dirty="0"/>
          </a:p>
        </p:txBody>
      </p:sp>
      <p:sp>
        <p:nvSpPr>
          <p:cNvPr id="35" name="Zástupný symbol pro číslo snímku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79</a:t>
            </a:fld>
            <a:endParaRPr lang="x-none"/>
          </a:p>
        </p:txBody>
      </p:sp>
      <p:sp>
        <p:nvSpPr>
          <p:cNvPr id="36" name="Obdélník 3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" name="Skupina 48"/>
          <p:cNvGrpSpPr/>
          <p:nvPr/>
        </p:nvGrpSpPr>
        <p:grpSpPr>
          <a:xfrm>
            <a:off x="2197070" y="3626160"/>
            <a:ext cx="4140260" cy="1833882"/>
            <a:chOff x="2214972" y="3626160"/>
            <a:chExt cx="4140260" cy="1833882"/>
          </a:xfrm>
        </p:grpSpPr>
        <p:grpSp>
          <p:nvGrpSpPr>
            <p:cNvPr id="48" name="Skupina 47"/>
            <p:cNvGrpSpPr/>
            <p:nvPr/>
          </p:nvGrpSpPr>
          <p:grpSpPr>
            <a:xfrm>
              <a:off x="2214972" y="4003041"/>
              <a:ext cx="1080120" cy="1080120"/>
              <a:chOff x="5571728" y="3806180"/>
              <a:chExt cx="1080120" cy="1080120"/>
            </a:xfrm>
          </p:grpSpPr>
          <p:grpSp>
            <p:nvGrpSpPr>
              <p:cNvPr id="47" name="Skupina 46"/>
              <p:cNvGrpSpPr/>
              <p:nvPr/>
            </p:nvGrpSpPr>
            <p:grpSpPr>
              <a:xfrm>
                <a:off x="5707360" y="4022204"/>
                <a:ext cx="576064" cy="648072"/>
                <a:chOff x="5707360" y="4022204"/>
                <a:chExt cx="576064" cy="648072"/>
              </a:xfrm>
            </p:grpSpPr>
            <p:grpSp>
              <p:nvGrpSpPr>
                <p:cNvPr id="45" name="Skupina 44"/>
                <p:cNvGrpSpPr/>
                <p:nvPr/>
              </p:nvGrpSpPr>
              <p:grpSpPr>
                <a:xfrm>
                  <a:off x="5707360" y="4022204"/>
                  <a:ext cx="576064" cy="288032"/>
                  <a:chOff x="5707360" y="4022204"/>
                  <a:chExt cx="576064" cy="288032"/>
                </a:xfrm>
              </p:grpSpPr>
              <p:cxnSp>
                <p:nvCxnSpPr>
                  <p:cNvPr id="23" name="Přímá spojovací šipka 22"/>
                  <p:cNvCxnSpPr/>
                  <p:nvPr>
                    <p:custDataLst>
                      <p:tags r:id="rId22"/>
                    </p:custDataLst>
                  </p:nvPr>
                </p:nvCxnSpPr>
                <p:spPr>
                  <a:xfrm>
                    <a:off x="5707360" y="4166220"/>
                    <a:ext cx="576064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Přímá spojovací čára 28"/>
                  <p:cNvCxnSpPr/>
                  <p:nvPr>
                    <p:custDataLst>
                      <p:tags r:id="rId23"/>
                    </p:custDataLst>
                  </p:nvPr>
                </p:nvCxnSpPr>
                <p:spPr>
                  <a:xfrm>
                    <a:off x="5707360" y="4022204"/>
                    <a:ext cx="0" cy="2880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Skupina 45"/>
                <p:cNvGrpSpPr/>
                <p:nvPr/>
              </p:nvGrpSpPr>
              <p:grpSpPr>
                <a:xfrm>
                  <a:off x="5707360" y="4382244"/>
                  <a:ext cx="576064" cy="288032"/>
                  <a:chOff x="5707360" y="4382244"/>
                  <a:chExt cx="576064" cy="288032"/>
                </a:xfrm>
              </p:grpSpPr>
              <p:cxnSp>
                <p:nvCxnSpPr>
                  <p:cNvPr id="27" name="Přímá spojovací šipka 26"/>
                  <p:cNvCxnSpPr/>
                  <p:nvPr>
                    <p:custDataLst>
                      <p:tags r:id="rId20"/>
                    </p:custDataLst>
                  </p:nvPr>
                </p:nvCxnSpPr>
                <p:spPr>
                  <a:xfrm flipH="1">
                    <a:off x="5707360" y="4526260"/>
                    <a:ext cx="576064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Přímá spojovací čára 29"/>
                  <p:cNvCxnSpPr/>
                  <p:nvPr>
                    <p:custDataLst>
                      <p:tags r:id="rId21"/>
                    </p:custDataLst>
                  </p:nvPr>
                </p:nvCxnSpPr>
                <p:spPr>
                  <a:xfrm>
                    <a:off x="5707360" y="4382244"/>
                    <a:ext cx="0" cy="2880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4" name="Skupina 43"/>
              <p:cNvGrpSpPr/>
              <p:nvPr/>
            </p:nvGrpSpPr>
            <p:grpSpPr>
              <a:xfrm>
                <a:off x="5571728" y="3806180"/>
                <a:ext cx="1080120" cy="1080120"/>
                <a:chOff x="5571728" y="3806180"/>
                <a:chExt cx="1080120" cy="1080120"/>
              </a:xfrm>
            </p:grpSpPr>
            <p:sp>
              <p:nvSpPr>
                <p:cNvPr id="26" name="Obdélník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5571728" y="3806180"/>
                  <a:ext cx="1080120" cy="1080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43" name="Skupina 42"/>
                <p:cNvGrpSpPr/>
                <p:nvPr/>
              </p:nvGrpSpPr>
              <p:grpSpPr>
                <a:xfrm>
                  <a:off x="6427440" y="4022204"/>
                  <a:ext cx="224408" cy="720080"/>
                  <a:chOff x="6427440" y="4022204"/>
                  <a:chExt cx="224408" cy="720080"/>
                </a:xfrm>
              </p:grpSpPr>
              <p:sp>
                <p:nvSpPr>
                  <p:cNvPr id="33" name="Obdélník 32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6427440" y="4022204"/>
                    <a:ext cx="224408" cy="71169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37" name="Přímá spojovací čára 36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 flipH="1">
                    <a:off x="6427440" y="4166220"/>
                    <a:ext cx="216024" cy="1440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Přímá spojovací čára 37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6427440" y="4310236"/>
                    <a:ext cx="216024" cy="1440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ovací čára 38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 flipH="1">
                    <a:off x="6427440" y="4454252"/>
                    <a:ext cx="216024" cy="1440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Přímá spojovací čára 39"/>
                  <p:cNvCxnSpPr/>
                  <p:nvPr>
                    <p:custDataLst>
                      <p:tags r:id="rId18"/>
                    </p:custDataLst>
                  </p:nvPr>
                </p:nvCxnSpPr>
                <p:spPr>
                  <a:xfrm>
                    <a:off x="6427440" y="4598268"/>
                    <a:ext cx="216024" cy="1440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Přímá spojovací čára 40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>
                    <a:off x="6427440" y="4022204"/>
                    <a:ext cx="216024" cy="14401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4" name="Picture 7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555232" y="3626160"/>
              <a:ext cx="1800000" cy="1833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7282" name="Picture 2" descr="D:\XP\senzorika\reflexní svetelná závora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67200" y="1645940"/>
            <a:ext cx="5400000" cy="17172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Výstupní signály (</a:t>
            </a:r>
            <a:r>
              <a:rPr lang="cs-CZ" b="1" dirty="0" err="1" smtClean="0">
                <a:solidFill>
                  <a:srgbClr val="FFFFFF"/>
                </a:solidFill>
              </a:rPr>
              <a:t>output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signals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Binární (</a:t>
            </a:r>
            <a:r>
              <a:rPr lang="cs-CZ" sz="1600" b="1" dirty="0" err="1" smtClean="0"/>
              <a:t>binary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signal</a:t>
            </a:r>
            <a:r>
              <a:rPr lang="cs-CZ" sz="1600" b="1" dirty="0" smtClean="0"/>
              <a:t>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výstupní signál má pouze dvě hodnoty – logická 0 a logická 1 (sepnutý/rozepnutý kontakt)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vyhodnocují, zda je přijímaná veličina pod nebo nad nastavenou prahovou úrovní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např. mechanický spínač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endParaRPr lang="cs-CZ" sz="1200" dirty="0" smtClean="0"/>
          </a:p>
          <a:p>
            <a:pPr>
              <a:spcBef>
                <a:spcPct val="50000"/>
              </a:spcBef>
            </a:pPr>
            <a:endParaRPr lang="cs-CZ" sz="1600" dirty="0"/>
          </a:p>
        </p:txBody>
      </p:sp>
      <p:grpSp>
        <p:nvGrpSpPr>
          <p:cNvPr id="45" name="Skupina 44"/>
          <p:cNvGrpSpPr/>
          <p:nvPr/>
        </p:nvGrpSpPr>
        <p:grpSpPr>
          <a:xfrm>
            <a:off x="1530896" y="2870076"/>
            <a:ext cx="5436604" cy="2005191"/>
            <a:chOff x="1548898" y="2582044"/>
            <a:chExt cx="5436604" cy="2005191"/>
          </a:xfrm>
        </p:grpSpPr>
        <p:grpSp>
          <p:nvGrpSpPr>
            <p:cNvPr id="40" name="Skupina 39"/>
            <p:cNvGrpSpPr/>
            <p:nvPr/>
          </p:nvGrpSpPr>
          <p:grpSpPr>
            <a:xfrm>
              <a:off x="3025062" y="2726060"/>
              <a:ext cx="3960440" cy="576064"/>
              <a:chOff x="3025062" y="2726060"/>
              <a:chExt cx="3960440" cy="576064"/>
            </a:xfrm>
          </p:grpSpPr>
          <p:cxnSp>
            <p:nvCxnSpPr>
              <p:cNvPr id="50" name="Přímá spojovací čára 49"/>
              <p:cNvCxnSpPr/>
              <p:nvPr>
                <p:custDataLst>
                  <p:tags r:id="rId19"/>
                </p:custDataLst>
              </p:nvPr>
            </p:nvCxnSpPr>
            <p:spPr>
              <a:xfrm flipH="1">
                <a:off x="3025062" y="3302124"/>
                <a:ext cx="360040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Přímá spojovací čára 53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3385102" y="2726060"/>
                <a:ext cx="846094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ovací čára 55"/>
              <p:cNvCxnSpPr/>
              <p:nvPr>
                <p:custDataLst>
                  <p:tags r:id="rId21"/>
                </p:custDataLst>
              </p:nvPr>
            </p:nvCxnSpPr>
            <p:spPr>
              <a:xfrm flipH="1">
                <a:off x="4231196" y="3302124"/>
                <a:ext cx="450050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Přímá spojovací čára 56"/>
              <p:cNvCxnSpPr/>
              <p:nvPr>
                <p:custDataLst>
                  <p:tags r:id="rId22"/>
                </p:custDataLst>
              </p:nvPr>
            </p:nvCxnSpPr>
            <p:spPr>
              <a:xfrm flipH="1">
                <a:off x="4681246" y="2726060"/>
                <a:ext cx="648072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římá spojovací čára 57"/>
              <p:cNvCxnSpPr/>
              <p:nvPr>
                <p:custDataLst>
                  <p:tags r:id="rId23"/>
                </p:custDataLst>
              </p:nvPr>
            </p:nvCxnSpPr>
            <p:spPr>
              <a:xfrm flipH="1">
                <a:off x="5329318" y="3302124"/>
                <a:ext cx="198022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ovací čára 58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5527340" y="2726060"/>
                <a:ext cx="1098122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Přímá spojovací čára 59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6625462" y="3302124"/>
                <a:ext cx="360040" cy="0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ovací čára 61"/>
              <p:cNvCxnSpPr/>
              <p:nvPr>
                <p:custDataLst>
                  <p:tags r:id="rId26"/>
                </p:custDataLst>
              </p:nvPr>
            </p:nvCxnSpPr>
            <p:spPr>
              <a:xfrm>
                <a:off x="3385102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Přímá spojovací čára 62"/>
              <p:cNvCxnSpPr/>
              <p:nvPr>
                <p:custDataLst>
                  <p:tags r:id="rId27"/>
                </p:custDataLst>
              </p:nvPr>
            </p:nvCxnSpPr>
            <p:spPr>
              <a:xfrm>
                <a:off x="4231196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ovací čára 63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4681246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Přímá spojovací čára 64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5329318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ovací čára 65"/>
              <p:cNvCxnSpPr/>
              <p:nvPr>
                <p:custDataLst>
                  <p:tags r:id="rId30"/>
                </p:custDataLst>
              </p:nvPr>
            </p:nvCxnSpPr>
            <p:spPr>
              <a:xfrm>
                <a:off x="5527340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ovací čára 66"/>
              <p:cNvCxnSpPr/>
              <p:nvPr>
                <p:custDataLst>
                  <p:tags r:id="rId31"/>
                </p:custDataLst>
              </p:nvPr>
            </p:nvCxnSpPr>
            <p:spPr>
              <a:xfrm>
                <a:off x="6625462" y="2726060"/>
                <a:ext cx="0" cy="576064"/>
              </a:xfrm>
              <a:prstGeom prst="line">
                <a:avLst/>
              </a:prstGeom>
              <a:ln w="12700">
                <a:solidFill>
                  <a:srgbClr val="08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Skupina 40"/>
            <p:cNvGrpSpPr/>
            <p:nvPr/>
          </p:nvGrpSpPr>
          <p:grpSpPr>
            <a:xfrm>
              <a:off x="1548898" y="2582044"/>
              <a:ext cx="1692188" cy="276999"/>
              <a:chOff x="1548898" y="2582044"/>
              <a:chExt cx="1692188" cy="276999"/>
            </a:xfrm>
          </p:grpSpPr>
          <p:cxnSp>
            <p:nvCxnSpPr>
              <p:cNvPr id="71" name="Přímá spojovací šipka 70"/>
              <p:cNvCxnSpPr/>
              <p:nvPr>
                <p:custDataLst>
                  <p:tags r:id="rId17"/>
                </p:custDataLst>
              </p:nvPr>
            </p:nvCxnSpPr>
            <p:spPr>
              <a:xfrm>
                <a:off x="2521006" y="2726060"/>
                <a:ext cx="720080" cy="0"/>
              </a:xfrm>
              <a:prstGeom prst="straightConnector1">
                <a:avLst/>
              </a:prstGeom>
              <a:ln>
                <a:solidFill>
                  <a:srgbClr val="08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ovéPole 78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548898" y="2582044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smtClean="0"/>
                  <a:t>Logická 1</a:t>
                </a:r>
                <a:endParaRPr lang="de-DE" sz="1200" dirty="0"/>
              </a:p>
            </p:txBody>
          </p:sp>
        </p:grpSp>
        <p:grpSp>
          <p:nvGrpSpPr>
            <p:cNvPr id="42" name="Skupina 41"/>
            <p:cNvGrpSpPr/>
            <p:nvPr/>
          </p:nvGrpSpPr>
          <p:grpSpPr>
            <a:xfrm>
              <a:off x="1548898" y="3158108"/>
              <a:ext cx="1404156" cy="276999"/>
              <a:chOff x="1548898" y="3158108"/>
              <a:chExt cx="1404156" cy="276999"/>
            </a:xfrm>
          </p:grpSpPr>
          <p:cxnSp>
            <p:nvCxnSpPr>
              <p:cNvPr id="72" name="Přímá spojovací šipka 71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2521006" y="3302124"/>
                <a:ext cx="432048" cy="0"/>
              </a:xfrm>
              <a:prstGeom prst="straightConnector1">
                <a:avLst/>
              </a:prstGeom>
              <a:ln>
                <a:solidFill>
                  <a:srgbClr val="08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ovéPole 7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548898" y="3158108"/>
                <a:ext cx="10081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 smtClean="0"/>
                  <a:t>Logická </a:t>
                </a:r>
                <a:r>
                  <a:rPr lang="cs-CZ" sz="1200" dirty="0"/>
                  <a:t>0</a:t>
                </a:r>
                <a:endParaRPr lang="de-DE" sz="1200" dirty="0"/>
              </a:p>
            </p:txBody>
          </p:sp>
        </p:grpSp>
        <p:grpSp>
          <p:nvGrpSpPr>
            <p:cNvPr id="44" name="Skupina 43"/>
            <p:cNvGrpSpPr/>
            <p:nvPr/>
          </p:nvGrpSpPr>
          <p:grpSpPr>
            <a:xfrm>
              <a:off x="2448998" y="2942084"/>
              <a:ext cx="2232248" cy="997079"/>
              <a:chOff x="2448998" y="2942084"/>
              <a:chExt cx="2232248" cy="997079"/>
            </a:xfrm>
          </p:grpSpPr>
          <p:cxnSp>
            <p:nvCxnSpPr>
              <p:cNvPr id="74" name="Přímá spojovací šipka 73"/>
              <p:cNvCxnSpPr/>
              <p:nvPr>
                <p:custDataLst>
                  <p:tags r:id="rId13"/>
                </p:custDataLst>
              </p:nvPr>
            </p:nvCxnSpPr>
            <p:spPr>
              <a:xfrm flipV="1">
                <a:off x="3817150" y="2942084"/>
                <a:ext cx="864096" cy="864096"/>
              </a:xfrm>
              <a:prstGeom prst="straightConnector1">
                <a:avLst/>
              </a:prstGeom>
              <a:ln>
                <a:solidFill>
                  <a:srgbClr val="08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ovéPole 8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448998" y="3662164"/>
                <a:ext cx="1440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N</a:t>
                </a:r>
                <a:r>
                  <a:rPr lang="cs-CZ" sz="1200" dirty="0" smtClean="0"/>
                  <a:t>áběžná hrana</a:t>
                </a:r>
                <a:endParaRPr lang="de-DE" sz="1200" dirty="0"/>
              </a:p>
            </p:txBody>
          </p:sp>
        </p:grpSp>
        <p:grpSp>
          <p:nvGrpSpPr>
            <p:cNvPr id="43" name="Skupina 42"/>
            <p:cNvGrpSpPr/>
            <p:nvPr/>
          </p:nvGrpSpPr>
          <p:grpSpPr>
            <a:xfrm>
              <a:off x="2448998" y="2942084"/>
              <a:ext cx="2880320" cy="1645151"/>
              <a:chOff x="2448998" y="2942084"/>
              <a:chExt cx="2880320" cy="1645151"/>
            </a:xfrm>
          </p:grpSpPr>
          <p:cxnSp>
            <p:nvCxnSpPr>
              <p:cNvPr id="77" name="Přímá spojovací šipka 76"/>
              <p:cNvCxnSpPr/>
              <p:nvPr>
                <p:custDataLst>
                  <p:tags r:id="rId11"/>
                </p:custDataLst>
              </p:nvPr>
            </p:nvCxnSpPr>
            <p:spPr>
              <a:xfrm flipV="1">
                <a:off x="3817150" y="2942084"/>
                <a:ext cx="1512168" cy="1512168"/>
              </a:xfrm>
              <a:prstGeom prst="straightConnector1">
                <a:avLst/>
              </a:prstGeom>
              <a:ln>
                <a:solidFill>
                  <a:srgbClr val="08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ovéPole 8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2448998" y="4310236"/>
                <a:ext cx="14401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200" dirty="0"/>
                  <a:t>S</a:t>
                </a:r>
                <a:r>
                  <a:rPr lang="cs-CZ" sz="1200" dirty="0" smtClean="0"/>
                  <a:t>estupná hrana</a:t>
                </a:r>
                <a:endParaRPr lang="de-DE" sz="1200" dirty="0"/>
              </a:p>
            </p:txBody>
          </p:sp>
        </p:grpSp>
      </p:grpSp>
      <p:sp>
        <p:nvSpPr>
          <p:cNvPr id="46" name="Zástupný symbol pro číslo snímku 4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</a:t>
            </a:fld>
            <a:endParaRPr lang="x-none"/>
          </a:p>
        </p:txBody>
      </p:sp>
      <p:sp>
        <p:nvSpPr>
          <p:cNvPr id="48" name="Obdélník 4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Reflexní světelná závora (retro-</a:t>
            </a:r>
            <a:r>
              <a:rPr lang="cs-CZ" b="1" dirty="0" err="1" smtClean="0">
                <a:solidFill>
                  <a:srgbClr val="FFFFFF"/>
                </a:solidFill>
              </a:rPr>
              <a:t>reflective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Příklady použití</a:t>
            </a:r>
            <a:endParaRPr lang="de-DE" sz="1600" b="1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80</a:t>
            </a:fld>
            <a:endParaRPr lang="x-none"/>
          </a:p>
        </p:txBody>
      </p:sp>
      <p:sp>
        <p:nvSpPr>
          <p:cNvPr id="23" name="Obdélník 22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Skupina 24"/>
          <p:cNvGrpSpPr/>
          <p:nvPr/>
        </p:nvGrpSpPr>
        <p:grpSpPr>
          <a:xfrm>
            <a:off x="1386880" y="1285900"/>
            <a:ext cx="5760640" cy="3418058"/>
            <a:chOff x="1386880" y="1105880"/>
            <a:chExt cx="5760640" cy="3418058"/>
          </a:xfrm>
        </p:grpSpPr>
        <p:sp>
          <p:nvSpPr>
            <p:cNvPr id="18" name="TextovéPole 17"/>
            <p:cNvSpPr txBox="1"/>
            <p:nvPr>
              <p:custDataLst>
                <p:tags r:id="rId11"/>
              </p:custDataLst>
            </p:nvPr>
          </p:nvSpPr>
          <p:spPr>
            <a:xfrm>
              <a:off x="4591236" y="3698168"/>
              <a:ext cx="25562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1000" b="1" dirty="0" smtClean="0"/>
                <a:t>Snímaní velikosti výrobků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cs-CZ" sz="1000" dirty="0" smtClean="0"/>
                <a:t>vyhodnocení přítomnosti obrobku</a:t>
              </a:r>
            </a:p>
            <a:p>
              <a:pPr marL="171450" indent="-171450" algn="just">
                <a:buFont typeface="Arial" panose="020B0604020202020204" pitchFamily="34" charset="0"/>
                <a:buChar char="•"/>
              </a:pPr>
              <a:r>
                <a:rPr lang="cs-CZ" sz="1000" dirty="0" smtClean="0"/>
                <a:t>použití délky trvání pulsu pro počítaní nebo pro měření délky obrobku </a:t>
              </a:r>
              <a:endParaRPr lang="cs-CZ" sz="1000" dirty="0"/>
            </a:p>
          </p:txBody>
        </p:sp>
        <p:sp>
          <p:nvSpPr>
            <p:cNvPr id="19" name="TextovéPole 18"/>
            <p:cNvSpPr txBox="1"/>
            <p:nvPr>
              <p:custDataLst>
                <p:tags r:id="rId12"/>
              </p:custDataLst>
            </p:nvPr>
          </p:nvSpPr>
          <p:spPr>
            <a:xfrm>
              <a:off x="1386880" y="3662164"/>
              <a:ext cx="25562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1000" b="1" dirty="0" smtClean="0"/>
                <a:t>Počítání průhledných lahví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s-CZ" sz="1000" dirty="0"/>
                <a:t>transparentní objekty absorbují málo </a:t>
              </a:r>
              <a:r>
                <a:rPr lang="cs-CZ" sz="1000" dirty="0" smtClean="0"/>
                <a:t>světla</a:t>
              </a:r>
              <a:endParaRPr lang="de-DE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cs-CZ" sz="1000" dirty="0" smtClean="0"/>
                <a:t>použití </a:t>
              </a:r>
              <a:r>
                <a:rPr lang="cs-CZ" sz="1000" dirty="0" err="1"/>
                <a:t>retroreflexní</a:t>
              </a:r>
              <a:r>
                <a:rPr lang="cs-CZ" sz="1000" dirty="0"/>
                <a:t> optické závory </a:t>
              </a:r>
              <a:r>
                <a:rPr lang="cs-CZ" sz="1000" dirty="0" smtClean="0"/>
                <a:t>pro snímání transparentních objektů </a:t>
              </a:r>
            </a:p>
          </p:txBody>
        </p:sp>
        <p:pic>
          <p:nvPicPr>
            <p:cNvPr id="86019" name="Picture 3" descr="D:\XP\senzorika\reflexní svetelná závora - použití.png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387200" y="1105880"/>
              <a:ext cx="5760000" cy="2576640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22" name="TextovéPole 2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828000"/>
            <a:ext cx="784887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Difuzní optický senzor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vysílač a přijímač v jednom pouzdře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nevyžadují reflektor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  <a:tabLst>
                <a:tab pos="182563" algn="l"/>
              </a:tabLst>
            </a:pPr>
            <a:r>
              <a:rPr lang="cs-CZ" sz="1200" dirty="0" smtClean="0"/>
              <a:t>světlo se s rozdílnou světelnou intenzitou odráží od předmětu do přijímače → sepne se výstupní signál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pracovní rozsah většinou 100–200 mm (závislý na barvě a typu povrchu objektu), max. 3,5 m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lesklý povrch odráží světlo výborně</a:t>
            </a:r>
          </a:p>
          <a:p>
            <a:pPr lvl="1"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matná plocha světlo pohlcuje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zdroj světla </a:t>
            </a:r>
            <a:r>
              <a:rPr lang="cs-CZ" sz="1200" dirty="0"/>
              <a:t>– </a:t>
            </a:r>
            <a:r>
              <a:rPr lang="cs-CZ" sz="1200" dirty="0" smtClean="0"/>
              <a:t>červená LED dioda, IR dioda, laser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81</a:t>
            </a:fld>
            <a:endParaRPr lang="x-none"/>
          </a:p>
        </p:txBody>
      </p:sp>
      <p:sp>
        <p:nvSpPr>
          <p:cNvPr id="15" name="Obdélník 14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8306" name="Picture 2" descr="D:\XP\senzorika\difuzní optický snímac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67200" y="3734172"/>
            <a:ext cx="5400000" cy="1263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Difuzní optický snímač</a:t>
            </a:r>
            <a:endParaRPr lang="de-DE" sz="1600" b="1" dirty="0"/>
          </a:p>
        </p:txBody>
      </p:sp>
      <p:sp>
        <p:nvSpPr>
          <p:cNvPr id="43" name="Zástupný symbol pro číslo snímku 4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82</a:t>
            </a:fld>
            <a:endParaRPr lang="x-none"/>
          </a:p>
        </p:txBody>
      </p:sp>
      <p:sp>
        <p:nvSpPr>
          <p:cNvPr id="44" name="Obdélník 43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2" name="Skupina 41"/>
          <p:cNvGrpSpPr/>
          <p:nvPr/>
        </p:nvGrpSpPr>
        <p:grpSpPr>
          <a:xfrm>
            <a:off x="2539008" y="1177888"/>
            <a:ext cx="3456384" cy="4390166"/>
            <a:chOff x="2575012" y="1177888"/>
            <a:chExt cx="3456384" cy="4390166"/>
          </a:xfrm>
        </p:grpSpPr>
        <p:grpSp>
          <p:nvGrpSpPr>
            <p:cNvPr id="34" name="Skupina 33"/>
            <p:cNvGrpSpPr/>
            <p:nvPr/>
          </p:nvGrpSpPr>
          <p:grpSpPr>
            <a:xfrm>
              <a:off x="2575012" y="3734172"/>
              <a:ext cx="3456384" cy="1833882"/>
              <a:chOff x="2575012" y="3734172"/>
              <a:chExt cx="3456384" cy="1833882"/>
            </a:xfrm>
          </p:grpSpPr>
          <p:grpSp>
            <p:nvGrpSpPr>
              <p:cNvPr id="36" name="Skupina 35"/>
              <p:cNvGrpSpPr/>
              <p:nvPr/>
            </p:nvGrpSpPr>
            <p:grpSpPr>
              <a:xfrm>
                <a:off x="4951276" y="4094212"/>
                <a:ext cx="1080120" cy="1080120"/>
                <a:chOff x="4497350" y="4094212"/>
                <a:chExt cx="1080120" cy="1080120"/>
              </a:xfrm>
            </p:grpSpPr>
            <p:grpSp>
              <p:nvGrpSpPr>
                <p:cNvPr id="4" name="Skupina 46"/>
                <p:cNvGrpSpPr/>
                <p:nvPr/>
              </p:nvGrpSpPr>
              <p:grpSpPr>
                <a:xfrm>
                  <a:off x="4632982" y="4310236"/>
                  <a:ext cx="576064" cy="648072"/>
                  <a:chOff x="5707360" y="4022204"/>
                  <a:chExt cx="576064" cy="648072"/>
                </a:xfrm>
              </p:grpSpPr>
              <p:grpSp>
                <p:nvGrpSpPr>
                  <p:cNvPr id="8" name="Skupina 44"/>
                  <p:cNvGrpSpPr/>
                  <p:nvPr/>
                </p:nvGrpSpPr>
                <p:grpSpPr>
                  <a:xfrm>
                    <a:off x="5707360" y="4022204"/>
                    <a:ext cx="576064" cy="288032"/>
                    <a:chOff x="5707360" y="4022204"/>
                    <a:chExt cx="576064" cy="288032"/>
                  </a:xfrm>
                </p:grpSpPr>
                <p:cxnSp>
                  <p:nvCxnSpPr>
                    <p:cNvPr id="23" name="Přímá spojovací šipka 22"/>
                    <p:cNvCxnSpPr/>
                    <p:nvPr>
                      <p:custDataLst>
                        <p:tags r:id="rId22"/>
                      </p:custDataLst>
                    </p:nvPr>
                  </p:nvCxnSpPr>
                  <p:spPr>
                    <a:xfrm>
                      <a:off x="5707360" y="4166220"/>
                      <a:ext cx="576064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Přímá spojovací čára 28"/>
                    <p:cNvCxnSpPr/>
                    <p:nvPr>
                      <p:custDataLst>
                        <p:tags r:id="rId23"/>
                      </p:custDataLst>
                    </p:nvPr>
                  </p:nvCxnSpPr>
                  <p:spPr>
                    <a:xfrm>
                      <a:off x="5707360" y="4022204"/>
                      <a:ext cx="0" cy="288032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" name="Skupina 45"/>
                  <p:cNvGrpSpPr/>
                  <p:nvPr/>
                </p:nvGrpSpPr>
                <p:grpSpPr>
                  <a:xfrm>
                    <a:off x="5707360" y="4382244"/>
                    <a:ext cx="576064" cy="288032"/>
                    <a:chOff x="5707360" y="4382244"/>
                    <a:chExt cx="576064" cy="288032"/>
                  </a:xfrm>
                </p:grpSpPr>
                <p:cxnSp>
                  <p:nvCxnSpPr>
                    <p:cNvPr id="27" name="Přímá spojovací šipka 26"/>
                    <p:cNvCxnSpPr/>
                    <p:nvPr>
                      <p:custDataLst>
                        <p:tags r:id="rId20"/>
                      </p:custDataLst>
                    </p:nvPr>
                  </p:nvCxnSpPr>
                  <p:spPr>
                    <a:xfrm flipH="1">
                      <a:off x="5707360" y="4526260"/>
                      <a:ext cx="576064" cy="0"/>
                    </a:xfrm>
                    <a:prstGeom prst="straightConnector1">
                      <a:avLst/>
                    </a:prstGeom>
                    <a:ln w="57150"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" name="Přímá spojovací čára 29"/>
                    <p:cNvCxnSpPr/>
                    <p:nvPr>
                      <p:custDataLst>
                        <p:tags r:id="rId21"/>
                      </p:custDataLst>
                    </p:nvPr>
                  </p:nvCxnSpPr>
                  <p:spPr>
                    <a:xfrm>
                      <a:off x="5707360" y="4382244"/>
                      <a:ext cx="0" cy="288032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6" name="Obdélník 25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4497350" y="4094212"/>
                  <a:ext cx="1080120" cy="108012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2" name="Skupina 42"/>
                <p:cNvGrpSpPr/>
                <p:nvPr/>
              </p:nvGrpSpPr>
              <p:grpSpPr>
                <a:xfrm>
                  <a:off x="5353062" y="4310236"/>
                  <a:ext cx="224408" cy="720080"/>
                  <a:chOff x="6427440" y="4022204"/>
                  <a:chExt cx="224408" cy="720080"/>
                </a:xfrm>
                <a:solidFill>
                  <a:schemeClr val="tx1"/>
                </a:solidFill>
              </p:grpSpPr>
              <p:sp>
                <p:nvSpPr>
                  <p:cNvPr id="33" name="Obdélník 32"/>
                  <p:cNvSpPr/>
                  <p:nvPr>
                    <p:custDataLst>
                      <p:tags r:id="rId14"/>
                    </p:custDataLst>
                  </p:nvPr>
                </p:nvSpPr>
                <p:spPr>
                  <a:xfrm>
                    <a:off x="6427440" y="4022204"/>
                    <a:ext cx="224408" cy="711696"/>
                  </a:xfrm>
                  <a:prstGeom prst="rect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37" name="Přímá spojovací čára 36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 flipH="1">
                    <a:off x="6427440" y="4166220"/>
                    <a:ext cx="216024" cy="144016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Přímá spojovací čára 37"/>
                  <p:cNvCxnSpPr/>
                  <p:nvPr>
                    <p:custDataLst>
                      <p:tags r:id="rId16"/>
                    </p:custDataLst>
                  </p:nvPr>
                </p:nvCxnSpPr>
                <p:spPr>
                  <a:xfrm>
                    <a:off x="6427440" y="4310236"/>
                    <a:ext cx="216024" cy="144016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Přímá spojovací čára 38"/>
                  <p:cNvCxnSpPr/>
                  <p:nvPr>
                    <p:custDataLst>
                      <p:tags r:id="rId17"/>
                    </p:custDataLst>
                  </p:nvPr>
                </p:nvCxnSpPr>
                <p:spPr>
                  <a:xfrm flipH="1">
                    <a:off x="6427440" y="4454252"/>
                    <a:ext cx="216024" cy="144016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Přímá spojovací čára 39"/>
                  <p:cNvCxnSpPr/>
                  <p:nvPr>
                    <p:custDataLst>
                      <p:tags r:id="rId18"/>
                    </p:custDataLst>
                  </p:nvPr>
                </p:nvCxnSpPr>
                <p:spPr>
                  <a:xfrm>
                    <a:off x="6427440" y="4598268"/>
                    <a:ext cx="216024" cy="144016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Přímá spojovací čára 40"/>
                  <p:cNvCxnSpPr/>
                  <p:nvPr>
                    <p:custDataLst>
                      <p:tags r:id="rId19"/>
                    </p:custDataLst>
                  </p:nvPr>
                </p:nvCxnSpPr>
                <p:spPr>
                  <a:xfrm>
                    <a:off x="6427440" y="4022204"/>
                    <a:ext cx="216024" cy="144016"/>
                  </a:xfrm>
                  <a:prstGeom prst="lin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1" name="Picture 7"/>
              <p:cNvPicPr>
                <a:picLocks noChangeAspect="1" noChangeArrowheads="1"/>
              </p:cNvPicPr>
              <p:nvPr>
                <p:custDataLst>
                  <p:tags r:id="rId12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2575012" y="3734172"/>
                <a:ext cx="1800000" cy="1833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7410" name="Picture 2" descr="D:\XP\senzorika\senzory\DSC_0302.JP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3142456" y="1177888"/>
              <a:ext cx="2321496" cy="232149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83</a:t>
            </a:fld>
            <a:endParaRPr lang="x-none"/>
          </a:p>
        </p:txBody>
      </p:sp>
      <p:sp>
        <p:nvSpPr>
          <p:cNvPr id="14" name="Obdélník 13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ovéPole 14"/>
          <p:cNvSpPr txBox="1"/>
          <p:nvPr>
            <p:custDataLst>
              <p:tags r:id="rId10"/>
            </p:custDataLst>
          </p:nvPr>
        </p:nvSpPr>
        <p:spPr>
          <a:xfrm>
            <a:off x="401652" y="5030316"/>
            <a:ext cx="7731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Okénkový komparátor – okénková funkce</a:t>
            </a:r>
            <a:endParaRPr lang="en-GB" sz="1200" dirty="0"/>
          </a:p>
        </p:txBody>
      </p:sp>
      <p:pic>
        <p:nvPicPr>
          <p:cNvPr id="99330" name="Picture 2" descr="D:\XP\senzorika\Nastavitelná vzdálenost detekce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7200" y="1529700"/>
            <a:ext cx="7200000" cy="311280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84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ovéPole 17"/>
          <p:cNvSpPr txBox="1"/>
          <p:nvPr>
            <p:custDataLst>
              <p:tags r:id="rId10"/>
            </p:custDataLst>
          </p:nvPr>
        </p:nvSpPr>
        <p:spPr>
          <a:xfrm>
            <a:off x="401652" y="5030316"/>
            <a:ext cx="7731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Okénkový komparátor – okénková funkce</a:t>
            </a:r>
            <a:endParaRPr lang="en-GB" sz="1200" dirty="0"/>
          </a:p>
        </p:txBody>
      </p:sp>
      <p:pic>
        <p:nvPicPr>
          <p:cNvPr id="100354" name="Picture 2" descr="D:\XP\senzorika\difuzní optický snímac2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14872" y="997868"/>
            <a:ext cx="5887761" cy="39114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6" name="Obdélník 15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85</a:t>
            </a:fld>
            <a:endParaRPr lang="x-none"/>
          </a:p>
        </p:txBody>
      </p:sp>
      <p:pic>
        <p:nvPicPr>
          <p:cNvPr id="101378" name="Picture 2" descr="D:\XP\senzorika\snímání na svetlo, tmu.pn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78968" y="1033872"/>
            <a:ext cx="5400000" cy="3979801"/>
          </a:xfrm>
          <a:prstGeom prst="rect">
            <a:avLst/>
          </a:prstGeom>
          <a:noFill/>
        </p:spPr>
      </p:pic>
      <p:sp>
        <p:nvSpPr>
          <p:cNvPr id="15" name="Obdélník 14"/>
          <p:cNvSpPr/>
          <p:nvPr>
            <p:custDataLst>
              <p:tags r:id="rId11"/>
            </p:custDataLst>
          </p:nvPr>
        </p:nvSpPr>
        <p:spPr>
          <a:xfrm>
            <a:off x="378768" y="1321904"/>
            <a:ext cx="1414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Spínání na světlo </a:t>
            </a:r>
            <a:endParaRPr lang="de-DE" sz="1200" dirty="0"/>
          </a:p>
        </p:txBody>
      </p:sp>
      <p:sp>
        <p:nvSpPr>
          <p:cNvPr id="18" name="Obdélník 17"/>
          <p:cNvSpPr/>
          <p:nvPr>
            <p:custDataLst>
              <p:tags r:id="rId12"/>
            </p:custDataLst>
          </p:nvPr>
        </p:nvSpPr>
        <p:spPr>
          <a:xfrm>
            <a:off x="126740" y="3446140"/>
            <a:ext cx="2012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Spínání na světlo a na tmu</a:t>
            </a:r>
            <a:endParaRPr lang="en-GB" sz="1200" dirty="0"/>
          </a:p>
        </p:txBody>
      </p:sp>
      <p:sp>
        <p:nvSpPr>
          <p:cNvPr id="19" name="TextovéPole 18"/>
          <p:cNvSpPr txBox="1"/>
          <p:nvPr>
            <p:custDataLst>
              <p:tags r:id="rId13"/>
            </p:custDataLst>
          </p:nvPr>
        </p:nvSpPr>
        <p:spPr>
          <a:xfrm>
            <a:off x="401652" y="5030316"/>
            <a:ext cx="7731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Spínání na světlo a na tmu</a:t>
            </a:r>
            <a:endParaRPr lang="en-GB" sz="12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Difuzní optický snímač (</a:t>
            </a:r>
            <a:r>
              <a:rPr lang="cs-CZ" b="1" dirty="0" err="1" smtClean="0">
                <a:solidFill>
                  <a:srgbClr val="FFFFFF"/>
                </a:solidFill>
              </a:rPr>
              <a:t>diffuse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Příklady použití</a:t>
            </a:r>
            <a:endParaRPr lang="de-DE" sz="1600" b="1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86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Obdélník 28"/>
          <p:cNvSpPr/>
          <p:nvPr>
            <p:custDataLst>
              <p:tags r:id="rId11"/>
            </p:custDataLst>
          </p:nvPr>
        </p:nvSpPr>
        <p:spPr>
          <a:xfrm>
            <a:off x="3079068" y="3734172"/>
            <a:ext cx="2448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000" b="1" dirty="0" smtClean="0"/>
              <a:t>Rozlišení různých průměrů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snímání různých průměrů hřídele difuzním snímačem s potlačeným pozadím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nastavení: sepne při větším průměru, malý průměr je vyhodnocen jako pozadí a je potlačen </a:t>
            </a:r>
            <a:r>
              <a:rPr lang="cs-CZ" sz="1000" dirty="0"/>
              <a:t>(</a:t>
            </a:r>
            <a:r>
              <a:rPr lang="cs-CZ" sz="1000" dirty="0" smtClean="0"/>
              <a:t>výstup se nesepne) </a:t>
            </a:r>
            <a:endParaRPr lang="de-DE" sz="1000" dirty="0"/>
          </a:p>
        </p:txBody>
      </p:sp>
      <p:sp>
        <p:nvSpPr>
          <p:cNvPr id="30" name="Obdélník 29"/>
          <p:cNvSpPr/>
          <p:nvPr>
            <p:custDataLst>
              <p:tags r:id="rId12"/>
            </p:custDataLst>
          </p:nvPr>
        </p:nvSpPr>
        <p:spPr>
          <a:xfrm>
            <a:off x="5959388" y="3734172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b="1" dirty="0" smtClean="0"/>
              <a:t>Kontrola naplnění: granulovaný materiál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/>
              <a:t>s</a:t>
            </a:r>
            <a:r>
              <a:rPr lang="cs-CZ" sz="1000" dirty="0" smtClean="0"/>
              <a:t>kupina snímačů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1000" dirty="0" smtClean="0"/>
              <a:t>současná kontrola obsahu celých řad malých balení na dopravníkovém pásu </a:t>
            </a:r>
            <a:endParaRPr lang="de-DE" sz="1000" dirty="0"/>
          </a:p>
        </p:txBody>
      </p:sp>
      <p:pic>
        <p:nvPicPr>
          <p:cNvPr id="88067" name="Picture 3" descr="D:\XP\senzorika\Difuzní optický snímac - pouzití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7200" y="1429916"/>
            <a:ext cx="7920000" cy="227832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Snímač barev (RGB 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fiberoptic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828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Snímač barev</a:t>
            </a:r>
            <a:endParaRPr lang="de-DE" sz="1600" b="1" dirty="0"/>
          </a:p>
        </p:txBody>
      </p:sp>
      <p:grpSp>
        <p:nvGrpSpPr>
          <p:cNvPr id="57" name="Skupina 56"/>
          <p:cNvGrpSpPr/>
          <p:nvPr/>
        </p:nvGrpSpPr>
        <p:grpSpPr>
          <a:xfrm>
            <a:off x="2539008" y="3806180"/>
            <a:ext cx="1080120" cy="1080120"/>
            <a:chOff x="5923384" y="4166220"/>
            <a:chExt cx="1080120" cy="1080120"/>
          </a:xfrm>
        </p:grpSpPr>
        <p:grpSp>
          <p:nvGrpSpPr>
            <p:cNvPr id="25" name="Skupina 46"/>
            <p:cNvGrpSpPr/>
            <p:nvPr/>
          </p:nvGrpSpPr>
          <p:grpSpPr>
            <a:xfrm>
              <a:off x="6059016" y="4382244"/>
              <a:ext cx="576064" cy="648072"/>
              <a:chOff x="5707360" y="4022204"/>
              <a:chExt cx="576064" cy="648072"/>
            </a:xfrm>
          </p:grpSpPr>
          <p:grpSp>
            <p:nvGrpSpPr>
              <p:cNvPr id="36" name="Skupina 44"/>
              <p:cNvGrpSpPr/>
              <p:nvPr/>
            </p:nvGrpSpPr>
            <p:grpSpPr>
              <a:xfrm>
                <a:off x="5707360" y="4022204"/>
                <a:ext cx="576064" cy="288032"/>
                <a:chOff x="5707360" y="4022204"/>
                <a:chExt cx="576064" cy="288032"/>
              </a:xfrm>
            </p:grpSpPr>
            <p:cxnSp>
              <p:nvCxnSpPr>
                <p:cNvPr id="40" name="Přímá spojovací šipka 39"/>
                <p:cNvCxnSpPr/>
                <p:nvPr>
                  <p:custDataLst>
                    <p:tags r:id="rId23"/>
                  </p:custDataLst>
                </p:nvPr>
              </p:nvCxnSpPr>
              <p:spPr>
                <a:xfrm>
                  <a:off x="5707360" y="4166220"/>
                  <a:ext cx="57606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Přímá spojovací čára 40"/>
                <p:cNvCxnSpPr/>
                <p:nvPr>
                  <p:custDataLst>
                    <p:tags r:id="rId24"/>
                  </p:custDataLst>
                </p:nvPr>
              </p:nvCxnSpPr>
              <p:spPr>
                <a:xfrm>
                  <a:off x="5707360" y="4022204"/>
                  <a:ext cx="0" cy="28803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" name="Skupina 45"/>
              <p:cNvGrpSpPr/>
              <p:nvPr/>
            </p:nvGrpSpPr>
            <p:grpSpPr>
              <a:xfrm>
                <a:off x="5707360" y="4382244"/>
                <a:ext cx="576064" cy="288032"/>
                <a:chOff x="5707360" y="4382244"/>
                <a:chExt cx="576064" cy="288032"/>
              </a:xfrm>
            </p:grpSpPr>
            <p:cxnSp>
              <p:nvCxnSpPr>
                <p:cNvPr id="38" name="Přímá spojovací šipka 37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5707360" y="4526260"/>
                  <a:ext cx="576064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Přímá spojovací čára 38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5707360" y="4382244"/>
                  <a:ext cx="0" cy="28803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6" name="Obdélník 25"/>
            <p:cNvSpPr/>
            <p:nvPr>
              <p:custDataLst>
                <p:tags r:id="rId13"/>
              </p:custDataLst>
            </p:nvPr>
          </p:nvSpPr>
          <p:spPr>
            <a:xfrm>
              <a:off x="5923384" y="4166220"/>
              <a:ext cx="1080120" cy="10801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Obdélník 45"/>
            <p:cNvSpPr/>
            <p:nvPr>
              <p:custDataLst>
                <p:tags r:id="rId14"/>
              </p:custDataLst>
            </p:nvPr>
          </p:nvSpPr>
          <p:spPr>
            <a:xfrm>
              <a:off x="6787480" y="4382244"/>
              <a:ext cx="144016" cy="21602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Obdélník 46"/>
            <p:cNvSpPr/>
            <p:nvPr>
              <p:custDataLst>
                <p:tags r:id="rId15"/>
              </p:custDataLst>
            </p:nvPr>
          </p:nvSpPr>
          <p:spPr>
            <a:xfrm>
              <a:off x="6787480" y="4598268"/>
              <a:ext cx="144016" cy="21602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Obdélník 47"/>
            <p:cNvSpPr/>
            <p:nvPr>
              <p:custDataLst>
                <p:tags r:id="rId16"/>
              </p:custDataLst>
            </p:nvPr>
          </p:nvSpPr>
          <p:spPr>
            <a:xfrm>
              <a:off x="6787480" y="4814292"/>
              <a:ext cx="144016" cy="2160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50" name="Přímá spojovací čára 49"/>
            <p:cNvCxnSpPr>
              <a:stCxn id="46" idx="0"/>
            </p:cNvCxnSpPr>
            <p:nvPr>
              <p:custDataLst>
                <p:tags r:id="rId17"/>
              </p:custDataLst>
            </p:nvPr>
          </p:nvCxnSpPr>
          <p:spPr>
            <a:xfrm flipV="1">
              <a:off x="6859488" y="4310236"/>
              <a:ext cx="0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čára 51"/>
            <p:cNvCxnSpPr/>
            <p:nvPr>
              <p:custDataLst>
                <p:tags r:id="rId18"/>
              </p:custDataLst>
            </p:nvPr>
          </p:nvCxnSpPr>
          <p:spPr>
            <a:xfrm>
              <a:off x="6859488" y="4310236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čára 53"/>
            <p:cNvCxnSpPr>
              <a:stCxn id="48" idx="2"/>
            </p:cNvCxnSpPr>
            <p:nvPr>
              <p:custDataLst>
                <p:tags r:id="rId19"/>
              </p:custDataLst>
            </p:nvPr>
          </p:nvCxnSpPr>
          <p:spPr>
            <a:xfrm>
              <a:off x="6859488" y="5030316"/>
              <a:ext cx="0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čára 55"/>
            <p:cNvCxnSpPr/>
            <p:nvPr>
              <p:custDataLst>
                <p:tags r:id="rId20"/>
              </p:custDataLst>
            </p:nvPr>
          </p:nvCxnSpPr>
          <p:spPr>
            <a:xfrm>
              <a:off x="6859488" y="5102324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4772" y="3366120"/>
            <a:ext cx="1800000" cy="183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ástupný symbol pro číslo snímku 3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87</a:t>
            </a:fld>
            <a:endParaRPr lang="x-none"/>
          </a:p>
        </p:txBody>
      </p:sp>
      <p:sp>
        <p:nvSpPr>
          <p:cNvPr id="34" name="Obdélník 33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4578" name="Picture 2" descr="D:\XP\senzorika\senzory\DSC_0308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95192" y="1105880"/>
            <a:ext cx="3971120" cy="397112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Snímač barev (RGB </a:t>
            </a:r>
            <a:r>
              <a:rPr lang="cs-CZ" b="1" dirty="0" err="1" smtClean="0">
                <a:solidFill>
                  <a:srgbClr val="FFFFFF"/>
                </a:solidFill>
              </a:rPr>
              <a:t>digital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fiberoptic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sensor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828000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Snímač barev</a:t>
            </a:r>
            <a:endParaRPr lang="de-DE" sz="1600" b="1" dirty="0"/>
          </a:p>
        </p:txBody>
      </p:sp>
      <p:sp>
        <p:nvSpPr>
          <p:cNvPr id="31" name="Text Box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50776" y="1357908"/>
            <a:ext cx="76328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sz="1600" dirty="0"/>
              <a:t>Zdroj </a:t>
            </a:r>
            <a:r>
              <a:rPr lang="cs-CZ" sz="1600" dirty="0" smtClean="0"/>
              <a:t>světla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RGB LED</a:t>
            </a:r>
            <a:endParaRPr lang="cs-CZ" sz="1200" dirty="0"/>
          </a:p>
          <a:p>
            <a:pPr>
              <a:spcBef>
                <a:spcPts val="1200"/>
              </a:spcBef>
            </a:pPr>
            <a:r>
              <a:rPr lang="cs-CZ" sz="1600" dirty="0"/>
              <a:t>Princip </a:t>
            </a:r>
            <a:r>
              <a:rPr lang="cs-CZ" sz="1600" dirty="0" smtClean="0"/>
              <a:t>činnosti</a:t>
            </a:r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snímá </a:t>
            </a:r>
            <a:r>
              <a:rPr lang="cs-CZ" sz="1200" dirty="0"/>
              <a:t>intenzitu světla </a:t>
            </a:r>
            <a:r>
              <a:rPr lang="cs-CZ" sz="1200" dirty="0" smtClean="0"/>
              <a:t>odraženého od předmětu a porovnává </a:t>
            </a:r>
            <a:r>
              <a:rPr lang="cs-CZ" sz="1200" dirty="0"/>
              <a:t>ji se zadanými </a:t>
            </a:r>
            <a:r>
              <a:rPr lang="cs-CZ" sz="1200" dirty="0" smtClean="0"/>
              <a:t>parametry</a:t>
            </a:r>
            <a:endParaRPr lang="cs-CZ" sz="1200" dirty="0"/>
          </a:p>
          <a:p>
            <a:pPr indent="180975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umožňuje </a:t>
            </a:r>
            <a:r>
              <a:rPr lang="cs-CZ" sz="1200" dirty="0"/>
              <a:t>snímat odstíny </a:t>
            </a:r>
            <a:r>
              <a:rPr lang="cs-CZ" sz="1200" dirty="0" smtClean="0"/>
              <a:t>barev</a:t>
            </a:r>
            <a:endParaRPr lang="cs-CZ" sz="1200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88</a:t>
            </a:fld>
            <a:endParaRPr lang="x-none"/>
          </a:p>
        </p:txBody>
      </p:sp>
      <p:sp>
        <p:nvSpPr>
          <p:cNvPr id="18" name="Obdélník 17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− 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8" name="TextovéPole 37"/>
          <p:cNvSpPr txBox="1"/>
          <p:nvPr>
            <p:custDataLst>
              <p:tags r:id="rId9"/>
            </p:custDataLst>
          </p:nvPr>
        </p:nvSpPr>
        <p:spPr>
          <a:xfrm>
            <a:off x="457200" y="5102324"/>
            <a:ext cx="7517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Tento postup ukazuje, jak nastavit snímač, aby přiřadil každému výstupu jinou barvu. </a:t>
            </a:r>
          </a:p>
          <a:p>
            <a:r>
              <a:rPr lang="cs-CZ" sz="1000" dirty="0" smtClean="0"/>
              <a:t>Dále ukazuje, jaké lze použít způsoby rozlišení barev.</a:t>
            </a:r>
            <a:endParaRPr lang="en-GB" sz="1000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630796" y="3986200"/>
            <a:ext cx="1872208" cy="553998"/>
            <a:chOff x="306760" y="4670276"/>
            <a:chExt cx="1872208" cy="553998"/>
          </a:xfrm>
        </p:grpSpPr>
        <p:sp>
          <p:nvSpPr>
            <p:cNvPr id="25" name="TextovéPole 24"/>
            <p:cNvSpPr txBox="1"/>
            <p:nvPr>
              <p:custDataLst>
                <p:tags r:id="rId18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27" name="TextovéPole 26"/>
            <p:cNvSpPr txBox="1"/>
            <p:nvPr>
              <p:custDataLst>
                <p:tags r:id="rId19"/>
              </p:custDataLst>
            </p:nvPr>
          </p:nvSpPr>
          <p:spPr>
            <a:xfrm>
              <a:off x="681764" y="4670276"/>
              <a:ext cx="14972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Přidržte tlačítko </a:t>
              </a:r>
              <a:r>
                <a:rPr lang="cs-CZ" sz="1000" b="1" dirty="0" smtClean="0"/>
                <a:t>Mode </a:t>
              </a:r>
              <a:r>
                <a:rPr lang="cs-CZ" sz="1000" dirty="0" smtClean="0"/>
                <a:t>a 5x zmáčkněte tlačítko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2430996" y="3950196"/>
            <a:ext cx="1831587" cy="553998"/>
            <a:chOff x="306760" y="4670276"/>
            <a:chExt cx="1831587" cy="553998"/>
          </a:xfrm>
        </p:grpSpPr>
        <p:sp>
          <p:nvSpPr>
            <p:cNvPr id="31" name="TextovéPole 30"/>
            <p:cNvSpPr txBox="1"/>
            <p:nvPr>
              <p:custDataLst>
                <p:tags r:id="rId16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32" name="TextovéPole 31"/>
            <p:cNvSpPr txBox="1"/>
            <p:nvPr>
              <p:custDataLst>
                <p:tags r:id="rId17"/>
              </p:custDataLst>
            </p:nvPr>
          </p:nvSpPr>
          <p:spPr>
            <a:xfrm>
              <a:off x="681764" y="4670276"/>
              <a:ext cx="145658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Potvrdíme </a:t>
              </a:r>
              <a:r>
                <a:rPr lang="cs-CZ" sz="1000" b="1" dirty="0" smtClean="0"/>
                <a:t>Reset</a:t>
              </a:r>
              <a:r>
                <a:rPr lang="cs-CZ" sz="1000" dirty="0" smtClean="0"/>
                <a:t> zvolením možnosti </a:t>
              </a:r>
              <a:r>
                <a:rPr lang="cs-CZ" sz="1000" b="1" dirty="0" err="1" smtClean="0"/>
                <a:t>Yes</a:t>
              </a:r>
              <a:r>
                <a:rPr lang="cs-CZ" sz="1000" b="1" dirty="0" smtClean="0"/>
                <a:t>.</a:t>
              </a:r>
              <a:endParaRPr lang="en-GB" sz="1000" b="1" dirty="0" smtClean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4339208" y="3950196"/>
            <a:ext cx="1816623" cy="369332"/>
            <a:chOff x="306760" y="4670276"/>
            <a:chExt cx="1816623" cy="369332"/>
          </a:xfrm>
        </p:grpSpPr>
        <p:sp>
          <p:nvSpPr>
            <p:cNvPr id="37" name="TextovéPole 36"/>
            <p:cNvSpPr txBox="1"/>
            <p:nvPr>
              <p:custDataLst>
                <p:tags r:id="rId14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40" name="TextovéPole 39"/>
            <p:cNvSpPr txBox="1"/>
            <p:nvPr>
              <p:custDataLst>
                <p:tags r:id="rId15"/>
              </p:custDataLst>
            </p:nvPr>
          </p:nvSpPr>
          <p:spPr>
            <a:xfrm>
              <a:off x="666800" y="4706280"/>
              <a:ext cx="14565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Průběh </a:t>
              </a:r>
              <a:r>
                <a:rPr lang="cs-CZ" sz="1000" b="1" dirty="0" smtClean="0"/>
                <a:t>resetu</a:t>
              </a:r>
              <a:endParaRPr lang="en-GB" sz="1000" b="1" dirty="0" smtClean="0"/>
            </a:p>
          </p:txBody>
        </p:sp>
      </p:grpSp>
      <p:sp>
        <p:nvSpPr>
          <p:cNvPr id="41" name="TextovéPole 40"/>
          <p:cNvSpPr txBox="1"/>
          <p:nvPr>
            <p:custDataLst>
              <p:tags r:id="rId10"/>
            </p:custDataLst>
          </p:nvPr>
        </p:nvSpPr>
        <p:spPr>
          <a:xfrm>
            <a:off x="457200" y="828000"/>
            <a:ext cx="773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Resetování snímače</a:t>
            </a:r>
            <a:endParaRPr lang="en-GB" sz="1600" dirty="0"/>
          </a:p>
        </p:txBody>
      </p:sp>
      <p:sp>
        <p:nvSpPr>
          <p:cNvPr id="33" name="Zástupný symbol pro číslo snímku 3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89</a:t>
            </a:fld>
            <a:endParaRPr lang="x-none"/>
          </a:p>
        </p:txBody>
      </p:sp>
      <p:sp>
        <p:nvSpPr>
          <p:cNvPr id="34" name="Obdélník 33"/>
          <p:cNvSpPr/>
          <p:nvPr>
            <p:custDataLst>
              <p:tags r:id="rId11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602" name="Picture 2" descr="D:\XP\senzorika\senzory\DSC_0309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25603" name="Picture 3" descr="D:\XP\senzorika\senzory\DSC_0310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11216" y="1501924"/>
            <a:ext cx="3438000" cy="228337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</a:pPr>
            <a:r>
              <a:rPr lang="cs-CZ" b="1" dirty="0" smtClean="0">
                <a:solidFill>
                  <a:srgbClr val="FFFFFF"/>
                </a:solidFill>
              </a:rPr>
              <a:t>Výstupní signály (</a:t>
            </a:r>
            <a:r>
              <a:rPr lang="cs-CZ" b="1" dirty="0" err="1" smtClean="0">
                <a:solidFill>
                  <a:srgbClr val="FFFFFF"/>
                </a:solidFill>
              </a:rPr>
              <a:t>output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 err="1" smtClean="0">
                <a:solidFill>
                  <a:srgbClr val="FFFFFF"/>
                </a:solidFill>
              </a:rPr>
              <a:t>signals</a:t>
            </a:r>
            <a:r>
              <a:rPr lang="cs-CZ" b="1" dirty="0" smtClean="0">
                <a:solidFill>
                  <a:srgbClr val="FFFFFF"/>
                </a:solidFill>
              </a:rPr>
              <a:t>)</a:t>
            </a:r>
            <a:endParaRPr lang="de-D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7419" name="Text Box 14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200" y="900000"/>
            <a:ext cx="8001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 b="1" dirty="0" smtClean="0"/>
              <a:t>Digitální/číslicový (</a:t>
            </a:r>
            <a:r>
              <a:rPr lang="cs-CZ" sz="1600" b="1" dirty="0" err="1" smtClean="0"/>
              <a:t>digital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signal</a:t>
            </a:r>
            <a:r>
              <a:rPr lang="cs-CZ" sz="1600" b="1" dirty="0" smtClean="0"/>
              <a:t>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číslicový výstupní signál ( = číslicový kód snímané veličiny – např. dráha, čas…)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r>
              <a:rPr lang="cs-CZ" sz="1200" dirty="0" smtClean="0"/>
              <a:t>digitalizují pomocí mikroprocesoru analogovou veličinu</a:t>
            </a:r>
          </a:p>
          <a:p>
            <a:pPr indent="182563">
              <a:spcBef>
                <a:spcPct val="50000"/>
              </a:spcBef>
              <a:buFont typeface="Arial" pitchFamily="34" charset="0"/>
              <a:buChar char="•"/>
            </a:pPr>
            <a:endParaRPr lang="cs-CZ" sz="1400" dirty="0" smtClean="0"/>
          </a:p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 descr="D:\XP\senzorika\digitální signál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10916" y="2186000"/>
            <a:ext cx="5070476" cy="294763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3" name="TextovéPole 32"/>
          <p:cNvSpPr txBox="1"/>
          <p:nvPr>
            <p:custDataLst>
              <p:tags r:id="rId9"/>
            </p:custDataLst>
          </p:nvPr>
        </p:nvSpPr>
        <p:spPr>
          <a:xfrm>
            <a:off x="457200" y="828000"/>
            <a:ext cx="7731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1-bodová kalibrace</a:t>
            </a:r>
            <a:endParaRPr lang="en-GB" sz="1600" dirty="0"/>
          </a:p>
        </p:txBody>
      </p:sp>
      <p:sp>
        <p:nvSpPr>
          <p:cNvPr id="26" name="Zástupný symbol pro číslo snímku 2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90</a:t>
            </a:fld>
            <a:endParaRPr lang="x-none"/>
          </a:p>
        </p:txBody>
      </p:sp>
      <p:sp>
        <p:nvSpPr>
          <p:cNvPr id="28" name="Obdélník 27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626" name="Picture 2" descr="D:\XP\senzorika\senzory\DSC_0311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26627" name="Picture 3" descr="D:\XP\senzorika\senzory\DSC_0312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5" name="Skupina 24"/>
          <p:cNvGrpSpPr/>
          <p:nvPr/>
        </p:nvGrpSpPr>
        <p:grpSpPr>
          <a:xfrm>
            <a:off x="630796" y="3986200"/>
            <a:ext cx="1908212" cy="400110"/>
            <a:chOff x="306760" y="4670276"/>
            <a:chExt cx="1908212" cy="400110"/>
          </a:xfrm>
        </p:grpSpPr>
        <p:sp>
          <p:nvSpPr>
            <p:cNvPr id="29" name="TextovéPole 28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34" name="TextovéPole 33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15332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Přidržte tlačítko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2s pro zobrazení menu.</a:t>
              </a:r>
              <a:endParaRPr lang="en-GB" sz="1000" dirty="0"/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4339208" y="3950196"/>
            <a:ext cx="2340260" cy="590002"/>
            <a:chOff x="306760" y="4670276"/>
            <a:chExt cx="2340260" cy="590002"/>
          </a:xfrm>
        </p:grpSpPr>
        <p:sp>
          <p:nvSpPr>
            <p:cNvPr id="40" name="TextovéPole 39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41" name="TextovéPole 40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19802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Šipkou změňte základní menu za úplné (zvolte možnost </a:t>
              </a:r>
              <a:r>
                <a:rPr lang="cs-CZ" sz="1000" b="1" dirty="0" err="1" smtClean="0"/>
                <a:t>full</a:t>
              </a:r>
              <a:r>
                <a:rPr lang="cs-CZ" sz="1000" dirty="0" smtClean="0"/>
                <a:t>),  potvrďte tlač. </a:t>
              </a:r>
              <a:r>
                <a:rPr lang="cs-CZ" sz="1000" b="1" dirty="0" smtClean="0"/>
                <a:t>Mode.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47" name="TextovéPole 46"/>
          <p:cNvSpPr txBox="1"/>
          <p:nvPr>
            <p:custDataLst>
              <p:tags r:id="rId9"/>
            </p:custDataLst>
          </p:nvPr>
        </p:nvSpPr>
        <p:spPr>
          <a:xfrm>
            <a:off x="4915272" y="4598268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000" b="1" dirty="0"/>
          </a:p>
        </p:txBody>
      </p:sp>
      <p:sp>
        <p:nvSpPr>
          <p:cNvPr id="30" name="Zástupný symbol pro číslo snímku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91</a:t>
            </a:fld>
            <a:endParaRPr lang="x-none"/>
          </a:p>
        </p:txBody>
      </p:sp>
      <p:sp>
        <p:nvSpPr>
          <p:cNvPr id="31" name="Obdélník 30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650" name="Picture 2" descr="D:\XP\senzorika\senzory\DSC_0313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27651" name="Picture 3" descr="D:\XP\senzorika\senzory\DSC_0315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7" name="Skupina 26"/>
          <p:cNvGrpSpPr/>
          <p:nvPr/>
        </p:nvGrpSpPr>
        <p:grpSpPr>
          <a:xfrm>
            <a:off x="630796" y="3986200"/>
            <a:ext cx="2988332" cy="400110"/>
            <a:chOff x="306760" y="4670276"/>
            <a:chExt cx="2484276" cy="400110"/>
          </a:xfrm>
        </p:grpSpPr>
        <p:sp>
          <p:nvSpPr>
            <p:cNvPr id="32" name="TextovéPole 31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33" name="TextovéPole 32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2109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typ snímání na základě barevné složky (</a:t>
              </a:r>
              <a:r>
                <a:rPr lang="cs-CZ" sz="1000" b="1" dirty="0" err="1" smtClean="0"/>
                <a:t>color</a:t>
              </a:r>
              <a:r>
                <a:rPr lang="cs-CZ" sz="1000" dirty="0" smtClean="0"/>
                <a:t>) a potvrďte tlačítkem </a:t>
              </a:r>
              <a:r>
                <a:rPr lang="cs-CZ" sz="1000" b="1" dirty="0" smtClean="0"/>
                <a:t>Mode.</a:t>
              </a:r>
              <a:endParaRPr lang="en-GB" sz="1000" b="1" dirty="0"/>
            </a:p>
          </p:txBody>
        </p:sp>
      </p:grpSp>
      <p:grpSp>
        <p:nvGrpSpPr>
          <p:cNvPr id="37" name="Skupina 36"/>
          <p:cNvGrpSpPr/>
          <p:nvPr/>
        </p:nvGrpSpPr>
        <p:grpSpPr>
          <a:xfrm>
            <a:off x="4339208" y="3950196"/>
            <a:ext cx="3456384" cy="590002"/>
            <a:chOff x="306760" y="4670276"/>
            <a:chExt cx="2628292" cy="590002"/>
          </a:xfrm>
        </p:grpSpPr>
        <p:sp>
          <p:nvSpPr>
            <p:cNvPr id="38" name="TextovéPole 37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39" name="TextovéPole 38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22682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rychlost odezvy (rychlost, jakou bude barva rozpoznána) </a:t>
              </a:r>
              <a:r>
                <a:rPr lang="cs-CZ" sz="1000" b="1" dirty="0" smtClean="0"/>
                <a:t>turbo</a:t>
              </a:r>
              <a:r>
                <a:rPr lang="cs-CZ" sz="1000" dirty="0" smtClean="0"/>
                <a:t> a potvrďte stisknutím tlač. </a:t>
              </a:r>
              <a:r>
                <a:rPr lang="cs-CZ" sz="1000" b="1" dirty="0" smtClean="0"/>
                <a:t>Mode.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5" name="TextovéPole 34"/>
          <p:cNvSpPr txBox="1"/>
          <p:nvPr>
            <p:custDataLst>
              <p:tags r:id="rId9"/>
            </p:custDataLst>
          </p:nvPr>
        </p:nvSpPr>
        <p:spPr>
          <a:xfrm>
            <a:off x="4447220" y="817848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Při zpoždění vypnutí dojde k tomu, že pokud odstraníme rozpoznávanou barvu z dosahu snímače, výstup snímače se rozepne až po odpočítání nastaveného času ‒ např. </a:t>
            </a:r>
            <a:r>
              <a:rPr lang="cs-CZ" sz="1000" dirty="0"/>
              <a:t>p</a:t>
            </a:r>
            <a:r>
              <a:rPr lang="cs-CZ" sz="1000" dirty="0" smtClean="0"/>
              <a:t>o 1 s.</a:t>
            </a:r>
            <a:endParaRPr lang="en-GB" sz="1000" dirty="0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92</a:t>
            </a:fld>
            <a:endParaRPr lang="x-none"/>
          </a:p>
        </p:txBody>
      </p:sp>
      <p:sp>
        <p:nvSpPr>
          <p:cNvPr id="32" name="Obdélník 31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674" name="Picture 2" descr="D:\XP\senzorika\senzory\DSC_0316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28675" name="Picture 3" descr="D:\XP\senzorika\senzory\DSC_0317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5" name="Skupina 24"/>
          <p:cNvGrpSpPr/>
          <p:nvPr/>
        </p:nvGrpSpPr>
        <p:grpSpPr>
          <a:xfrm>
            <a:off x="630796" y="3986200"/>
            <a:ext cx="2988332" cy="400110"/>
            <a:chOff x="306760" y="4670276"/>
            <a:chExt cx="2628292" cy="400110"/>
          </a:xfrm>
        </p:grpSpPr>
        <p:sp>
          <p:nvSpPr>
            <p:cNvPr id="33" name="TextovéPole 32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5.</a:t>
              </a:r>
              <a:endParaRPr lang="en-GB" dirty="0"/>
            </a:p>
          </p:txBody>
        </p:sp>
        <p:sp>
          <p:nvSpPr>
            <p:cNvPr id="34" name="TextovéPole 33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2253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Výstup zvolte typu </a:t>
              </a:r>
              <a:r>
                <a:rPr lang="cs-CZ" sz="1000" b="1" dirty="0" smtClean="0"/>
                <a:t>NO</a:t>
              </a:r>
              <a:r>
                <a:rPr lang="cs-CZ" sz="1000" dirty="0" smtClean="0"/>
                <a:t> (</a:t>
              </a:r>
              <a:r>
                <a:rPr lang="cs-CZ" sz="1000" dirty="0" err="1" smtClean="0"/>
                <a:t>normal</a:t>
              </a:r>
              <a:r>
                <a:rPr lang="cs-CZ" sz="1000" dirty="0" smtClean="0"/>
                <a:t> open – spínací kontakt), potvrďte </a:t>
              </a:r>
              <a:r>
                <a:rPr lang="cs-CZ" sz="1000" dirty="0" err="1" smtClean="0"/>
                <a:t>tl</a:t>
              </a:r>
              <a:r>
                <a:rPr lang="cs-CZ" sz="1000" dirty="0" smtClean="0"/>
                <a:t>. </a:t>
              </a:r>
              <a:r>
                <a:rPr lang="cs-CZ" sz="1000" b="1" dirty="0" smtClean="0"/>
                <a:t>Mode.</a:t>
              </a:r>
              <a:endParaRPr lang="en-GB" sz="1000" b="1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4339208" y="3950196"/>
            <a:ext cx="3492388" cy="436114"/>
            <a:chOff x="306760" y="4670276"/>
            <a:chExt cx="2808312" cy="436114"/>
          </a:xfrm>
        </p:grpSpPr>
        <p:sp>
          <p:nvSpPr>
            <p:cNvPr id="37" name="TextovéPole 36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6.</a:t>
              </a:r>
              <a:endParaRPr lang="en-GB" dirty="0"/>
            </a:p>
          </p:txBody>
        </p:sp>
        <p:sp>
          <p:nvSpPr>
            <p:cNvPr id="38" name="TextovéPole 37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2448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Volba časovače – zvolte typ </a:t>
              </a:r>
              <a:r>
                <a:rPr lang="cs-CZ" sz="1000" b="1" dirty="0" err="1" smtClean="0"/>
                <a:t>offd</a:t>
              </a:r>
              <a:r>
                <a:rPr lang="cs-CZ" sz="1000" dirty="0" smtClean="0"/>
                <a:t> (</a:t>
              </a:r>
              <a:r>
                <a:rPr lang="cs-CZ" sz="1000" dirty="0" err="1" smtClean="0"/>
                <a:t>OffDelay</a:t>
              </a:r>
              <a:r>
                <a:rPr lang="cs-CZ" sz="1000" dirty="0" smtClean="0"/>
                <a:t> – zpoždění vypnutí), potvrďte tlač. </a:t>
              </a:r>
              <a:r>
                <a:rPr lang="cs-CZ" sz="1000" b="1" dirty="0" smtClean="0"/>
                <a:t>Mode.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52" name="TextovéPole 51"/>
          <p:cNvSpPr txBox="1"/>
          <p:nvPr>
            <p:custDataLst>
              <p:tags r:id="rId9"/>
            </p:custDataLst>
          </p:nvPr>
        </p:nvSpPr>
        <p:spPr>
          <a:xfrm>
            <a:off x="4447220" y="1069876"/>
            <a:ext cx="3420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Jednobodová kalibrace nastaví výstup na jednu barvu, nerozpozná však nepatrné změny v odstínu barvy. </a:t>
            </a:r>
            <a:endParaRPr lang="en-GB" sz="1000" dirty="0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93</a:t>
            </a:fld>
            <a:endParaRPr lang="x-none"/>
          </a:p>
        </p:txBody>
      </p:sp>
      <p:sp>
        <p:nvSpPr>
          <p:cNvPr id="33" name="Obdélník 32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698" name="Picture 2" descr="D:\XP\senzorika\senzory\DSC_0318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29699" name="Picture 3" descr="D:\XP\senzorika\senzory\DSC_0320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7" name="Skupina 26"/>
          <p:cNvGrpSpPr/>
          <p:nvPr/>
        </p:nvGrpSpPr>
        <p:grpSpPr>
          <a:xfrm>
            <a:off x="630796" y="3986200"/>
            <a:ext cx="2628292" cy="400110"/>
            <a:chOff x="306760" y="4670276"/>
            <a:chExt cx="2628292" cy="400110"/>
          </a:xfrm>
        </p:grpSpPr>
        <p:sp>
          <p:nvSpPr>
            <p:cNvPr id="34" name="TextovéPole 33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7.</a:t>
              </a:r>
              <a:endParaRPr lang="en-GB" dirty="0"/>
            </a:p>
          </p:txBody>
        </p:sp>
        <p:sp>
          <p:nvSpPr>
            <p:cNvPr id="35" name="TextovéPole 34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2253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zpoždění 1000ms (1s), potvrďte tlač. </a:t>
              </a:r>
              <a:r>
                <a:rPr lang="cs-CZ" sz="1000" b="1" dirty="0" smtClean="0"/>
                <a:t>Mode.  </a:t>
              </a:r>
              <a:endParaRPr lang="en-GB" sz="1000" b="1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4339208" y="3950196"/>
            <a:ext cx="2808312" cy="436114"/>
            <a:chOff x="306760" y="4670276"/>
            <a:chExt cx="2808312" cy="436114"/>
          </a:xfrm>
        </p:grpSpPr>
        <p:sp>
          <p:nvSpPr>
            <p:cNvPr id="37" name="TextovéPole 36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8.</a:t>
              </a:r>
              <a:endParaRPr lang="en-GB" dirty="0"/>
            </a:p>
          </p:txBody>
        </p:sp>
        <p:sp>
          <p:nvSpPr>
            <p:cNvPr id="38" name="TextovéPole 37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24482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1-bodovou kalibraci </a:t>
              </a:r>
              <a:r>
                <a:rPr lang="cs-CZ" sz="1000" b="1" dirty="0" smtClean="0"/>
                <a:t>1-P</a:t>
              </a:r>
              <a:r>
                <a:rPr lang="cs-CZ" sz="1000" dirty="0" smtClean="0"/>
                <a:t> (1-point) a potvrďte tlač. </a:t>
              </a:r>
              <a:r>
                <a:rPr lang="cs-CZ" sz="1000" b="1" dirty="0" smtClean="0"/>
                <a:t>Mode.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94</a:t>
            </a:fld>
            <a:endParaRPr lang="x-none"/>
          </a:p>
        </p:txBody>
      </p:sp>
      <p:sp>
        <p:nvSpPr>
          <p:cNvPr id="21" name="Obdélník 20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22" name="Picture 2" descr="D:\XP\senzorika\senzory\DSC_0319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30723" name="Picture 3" descr="D:\XP\senzorika\senzory\DSC_0322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2" name="Skupina 21"/>
          <p:cNvGrpSpPr/>
          <p:nvPr/>
        </p:nvGrpSpPr>
        <p:grpSpPr>
          <a:xfrm>
            <a:off x="630796" y="3986200"/>
            <a:ext cx="3276364" cy="400110"/>
            <a:chOff x="306760" y="4670276"/>
            <a:chExt cx="3276364" cy="400110"/>
          </a:xfrm>
        </p:grpSpPr>
        <p:sp>
          <p:nvSpPr>
            <p:cNvPr id="25" name="TextovéPole 24"/>
            <p:cNvSpPr txBox="1"/>
            <p:nvPr>
              <p:custDataLst>
                <p:tags r:id="rId14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9.</a:t>
              </a:r>
              <a:endParaRPr lang="en-GB" dirty="0"/>
            </a:p>
          </p:txBody>
        </p:sp>
        <p:sp>
          <p:nvSpPr>
            <p:cNvPr id="31" name="TextovéPole 30"/>
            <p:cNvSpPr txBox="1"/>
            <p:nvPr>
              <p:custDataLst>
                <p:tags r:id="rId15"/>
              </p:custDataLst>
            </p:nvPr>
          </p:nvSpPr>
          <p:spPr>
            <a:xfrm>
              <a:off x="681764" y="4670276"/>
              <a:ext cx="2901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Funkce </a:t>
              </a:r>
              <a:r>
                <a:rPr lang="cs-CZ" sz="1000" b="1" dirty="0" err="1" smtClean="0"/>
                <a:t>eco</a:t>
              </a:r>
              <a:r>
                <a:rPr lang="cs-CZ" sz="1000" dirty="0" smtClean="0"/>
                <a:t> vypne displej při nečinnosti snímače. Ponecháme tuto volbu vypnutou (</a:t>
              </a:r>
              <a:r>
                <a:rPr lang="cs-CZ" sz="1000" b="1" dirty="0" err="1" smtClean="0"/>
                <a:t>Off</a:t>
              </a:r>
              <a:r>
                <a:rPr lang="cs-CZ" sz="1000" dirty="0" smtClean="0"/>
                <a:t>).</a:t>
              </a:r>
              <a:endParaRPr lang="en-GB" sz="1000" b="1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4339208" y="3950196"/>
            <a:ext cx="2808312" cy="436114"/>
            <a:chOff x="306760" y="4670276"/>
            <a:chExt cx="2808312" cy="436114"/>
          </a:xfrm>
        </p:grpSpPr>
        <p:sp>
          <p:nvSpPr>
            <p:cNvPr id="34" name="TextovéPole 33"/>
            <p:cNvSpPr txBox="1"/>
            <p:nvPr>
              <p:custDataLst>
                <p:tags r:id="rId12"/>
              </p:custDataLst>
            </p:nvPr>
          </p:nvSpPr>
          <p:spPr>
            <a:xfrm>
              <a:off x="306760" y="467027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10.</a:t>
              </a:r>
              <a:endParaRPr lang="en-GB" dirty="0"/>
            </a:p>
          </p:txBody>
        </p:sp>
        <p:sp>
          <p:nvSpPr>
            <p:cNvPr id="35" name="TextovéPole 34"/>
            <p:cNvSpPr txBox="1"/>
            <p:nvPr>
              <p:custDataLst>
                <p:tags r:id="rId13"/>
              </p:custDataLst>
            </p:nvPr>
          </p:nvSpPr>
          <p:spPr>
            <a:xfrm>
              <a:off x="738808" y="4706280"/>
              <a:ext cx="23762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Zvolte 1-bodovou kalibraci </a:t>
              </a:r>
              <a:r>
                <a:rPr lang="cs-CZ" sz="1000" b="1" dirty="0" smtClean="0"/>
                <a:t>1-P</a:t>
              </a:r>
              <a:r>
                <a:rPr lang="cs-CZ" sz="1000" dirty="0" smtClean="0"/>
                <a:t> (1-point) a potvrďte tlač. </a:t>
              </a:r>
              <a:r>
                <a:rPr lang="cs-CZ" sz="1000" b="1" dirty="0" smtClean="0"/>
                <a:t>Mode.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30" name="Zástupný symbol pro číslo snímku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95</a:t>
            </a:fld>
            <a:endParaRPr lang="x-none"/>
          </a:p>
        </p:txBody>
      </p:sp>
      <p:sp>
        <p:nvSpPr>
          <p:cNvPr id="32" name="Obdélník 31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746" name="Picture 2" descr="D:\XP\senzorika\senzory\DSC_0327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31747" name="Picture 3" descr="D:\XP\senzorika\senzory\DSC_0323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8" name="Skupina 27"/>
          <p:cNvGrpSpPr/>
          <p:nvPr/>
        </p:nvGrpSpPr>
        <p:grpSpPr>
          <a:xfrm>
            <a:off x="630796" y="3986200"/>
            <a:ext cx="3456384" cy="553998"/>
            <a:chOff x="306760" y="4670276"/>
            <a:chExt cx="3276364" cy="553998"/>
          </a:xfrm>
        </p:grpSpPr>
        <p:sp>
          <p:nvSpPr>
            <p:cNvPr id="33" name="TextovéPole 32"/>
            <p:cNvSpPr txBox="1"/>
            <p:nvPr>
              <p:custDataLst>
                <p:tags r:id="rId14"/>
              </p:custDataLst>
            </p:nvPr>
          </p:nvSpPr>
          <p:spPr>
            <a:xfrm>
              <a:off x="306760" y="467027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11.</a:t>
              </a:r>
              <a:endParaRPr lang="en-GB" dirty="0"/>
            </a:p>
          </p:txBody>
        </p:sp>
        <p:sp>
          <p:nvSpPr>
            <p:cNvPr id="34" name="TextovéPole 33"/>
            <p:cNvSpPr txBox="1"/>
            <p:nvPr>
              <p:custDataLst>
                <p:tags r:id="rId15"/>
              </p:custDataLst>
            </p:nvPr>
          </p:nvSpPr>
          <p:spPr>
            <a:xfrm>
              <a:off x="738808" y="4670276"/>
              <a:ext cx="28443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Vyberte barvu, kterou chcete snímat na prvním výstupu, poté stiskněte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 -&gt; barva se uložila na výstup 1.</a:t>
              </a:r>
              <a:endParaRPr lang="en-GB" sz="1000" b="1" dirty="0"/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4339208" y="3950196"/>
            <a:ext cx="3642768" cy="590002"/>
            <a:chOff x="306760" y="4670276"/>
            <a:chExt cx="3420380" cy="590002"/>
          </a:xfrm>
        </p:grpSpPr>
        <p:sp>
          <p:nvSpPr>
            <p:cNvPr id="36" name="TextovéPole 35"/>
            <p:cNvSpPr txBox="1"/>
            <p:nvPr>
              <p:custDataLst>
                <p:tags r:id="rId12"/>
              </p:custDataLst>
            </p:nvPr>
          </p:nvSpPr>
          <p:spPr>
            <a:xfrm>
              <a:off x="306760" y="4670276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12.</a:t>
              </a:r>
              <a:endParaRPr lang="en-GB" dirty="0"/>
            </a:p>
          </p:txBody>
        </p:sp>
        <p:sp>
          <p:nvSpPr>
            <p:cNvPr id="37" name="TextovéPole 36"/>
            <p:cNvSpPr txBox="1"/>
            <p:nvPr>
              <p:custDataLst>
                <p:tags r:id="rId13"/>
              </p:custDataLst>
            </p:nvPr>
          </p:nvSpPr>
          <p:spPr>
            <a:xfrm>
              <a:off x="738808" y="4706280"/>
              <a:ext cx="29883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Výstup se sepne, pokud se barva shoduje s barvou nastavenou. Nyní je barva uložena v bance A na výstupu 1.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27" name="TextovéPole 26"/>
          <p:cNvSpPr txBox="1"/>
          <p:nvPr>
            <p:custDataLst>
              <p:tags r:id="rId9"/>
            </p:custDataLst>
          </p:nvPr>
        </p:nvSpPr>
        <p:spPr>
          <a:xfrm>
            <a:off x="457200" y="792000"/>
            <a:ext cx="7848600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2-bodová kalibrace  </a:t>
            </a:r>
          </a:p>
          <a:p>
            <a:pPr marL="285750" indent="-2857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 smtClean="0"/>
              <a:t>používá se pro rozlišení dvou podobných odstínů</a:t>
            </a:r>
            <a:endParaRPr lang="en-GB" sz="1200" dirty="0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96</a:t>
            </a:fld>
            <a:endParaRPr lang="x-none"/>
          </a:p>
        </p:txBody>
      </p:sp>
      <p:sp>
        <p:nvSpPr>
          <p:cNvPr id="32" name="Obdélník 31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770" name="Picture 2" descr="D:\XP\senzorika\senzory\DSC_0324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32771" name="Picture 3" descr="D:\XP\senzorika\senzory\DSC_0325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40" name="Skupina 39"/>
          <p:cNvGrpSpPr/>
          <p:nvPr/>
        </p:nvGrpSpPr>
        <p:grpSpPr>
          <a:xfrm>
            <a:off x="630796" y="3986200"/>
            <a:ext cx="3132348" cy="553998"/>
            <a:chOff x="306760" y="4670276"/>
            <a:chExt cx="3132348" cy="553998"/>
          </a:xfrm>
        </p:grpSpPr>
        <p:sp>
          <p:nvSpPr>
            <p:cNvPr id="41" name="TextovéPole 40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42" name="TextovéPole 41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275734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Přidržením </a:t>
              </a:r>
              <a:r>
                <a:rPr lang="cs-CZ" sz="1000" dirty="0" err="1" smtClean="0"/>
                <a:t>tl</a:t>
              </a:r>
              <a:r>
                <a:rPr lang="cs-CZ" sz="1000" dirty="0" smtClean="0"/>
                <a:t>. Mode na 2s vstoupíte opět do menu. Nyní zvolte 2-bodovou kalibraci </a:t>
              </a:r>
              <a:r>
                <a:rPr lang="cs-CZ" sz="1000" b="1" dirty="0" smtClean="0"/>
                <a:t>2-P</a:t>
              </a:r>
              <a:r>
                <a:rPr lang="cs-CZ" sz="1000" dirty="0" smtClean="0"/>
                <a:t>, potvrďte </a:t>
              </a:r>
              <a:r>
                <a:rPr lang="cs-CZ" sz="1000" dirty="0" err="1" smtClean="0"/>
                <a:t>tl</a:t>
              </a:r>
              <a:r>
                <a:rPr lang="cs-CZ" sz="1000" dirty="0" smtClean="0"/>
                <a:t>.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a zavřete menu.  </a:t>
              </a:r>
              <a:endParaRPr lang="en-GB" sz="1000" dirty="0"/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4339208" y="3950196"/>
            <a:ext cx="3024336" cy="436114"/>
            <a:chOff x="306760" y="4670276"/>
            <a:chExt cx="3024336" cy="436114"/>
          </a:xfrm>
        </p:grpSpPr>
        <p:sp>
          <p:nvSpPr>
            <p:cNvPr id="44" name="TextovéPole 43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45" name="TextovéPole 44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26642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Stisknutím tlačítka </a:t>
              </a:r>
              <a:r>
                <a:rPr lang="cs-CZ" sz="1000" b="1" dirty="0" smtClean="0"/>
                <a:t>Mode</a:t>
              </a:r>
              <a:r>
                <a:rPr lang="cs-CZ" sz="1000" dirty="0" smtClean="0"/>
                <a:t> a jedné ze </a:t>
              </a:r>
              <a:r>
                <a:rPr lang="cs-CZ" sz="1000" b="1" dirty="0" smtClean="0"/>
                <a:t>šipek</a:t>
              </a:r>
              <a:r>
                <a:rPr lang="cs-CZ" sz="1000" dirty="0" smtClean="0"/>
                <a:t> se přepnete na druhý výstup v bance A. 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97</a:t>
            </a:fld>
            <a:endParaRPr lang="x-none"/>
          </a:p>
        </p:txBody>
      </p:sp>
      <p:sp>
        <p:nvSpPr>
          <p:cNvPr id="21" name="Obdélník 20"/>
          <p:cNvSpPr/>
          <p:nvPr>
            <p:custDataLst>
              <p:tags r:id="rId9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794" name="Picture 2" descr="D:\XP\senzorika\senzory\DSC_0327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33795" name="Picture 3" descr="D:\XP\senzorika\senzory\DSC_0328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6" name="Skupina 25"/>
          <p:cNvGrpSpPr/>
          <p:nvPr/>
        </p:nvGrpSpPr>
        <p:grpSpPr>
          <a:xfrm>
            <a:off x="630796" y="3986200"/>
            <a:ext cx="3132348" cy="369332"/>
            <a:chOff x="306760" y="4670276"/>
            <a:chExt cx="3132348" cy="369332"/>
          </a:xfrm>
        </p:grpSpPr>
        <p:sp>
          <p:nvSpPr>
            <p:cNvPr id="27" name="TextovéPole 26"/>
            <p:cNvSpPr txBox="1"/>
            <p:nvPr>
              <p:custDataLst>
                <p:tags r:id="rId14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3.</a:t>
              </a:r>
              <a:endParaRPr lang="en-GB" dirty="0"/>
            </a:p>
          </p:txBody>
        </p:sp>
        <p:sp>
          <p:nvSpPr>
            <p:cNvPr id="30" name="TextovéPole 29"/>
            <p:cNvSpPr txBox="1"/>
            <p:nvPr>
              <p:custDataLst>
                <p:tags r:id="rId15"/>
              </p:custDataLst>
            </p:nvPr>
          </p:nvSpPr>
          <p:spPr>
            <a:xfrm>
              <a:off x="681764" y="4670276"/>
              <a:ext cx="27573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Vyberte barvu a stiskněte tlačítko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4339208" y="3950196"/>
            <a:ext cx="3024336" cy="590002"/>
            <a:chOff x="306760" y="4670276"/>
            <a:chExt cx="3024336" cy="590002"/>
          </a:xfrm>
        </p:grpSpPr>
        <p:sp>
          <p:nvSpPr>
            <p:cNvPr id="32" name="TextovéPole 31"/>
            <p:cNvSpPr txBox="1"/>
            <p:nvPr>
              <p:custDataLst>
                <p:tags r:id="rId12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4.</a:t>
              </a:r>
              <a:endParaRPr lang="en-GB" dirty="0"/>
            </a:p>
          </p:txBody>
        </p:sp>
        <p:sp>
          <p:nvSpPr>
            <p:cNvPr id="34" name="TextovéPole 33"/>
            <p:cNvSpPr txBox="1"/>
            <p:nvPr>
              <p:custDataLst>
                <p:tags r:id="rId13"/>
              </p:custDataLst>
            </p:nvPr>
          </p:nvSpPr>
          <p:spPr>
            <a:xfrm>
              <a:off x="666800" y="4706280"/>
              <a:ext cx="26642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Nyní vyberte odstín barvy, který chce od původní barvy odlišit a stiskněte znovu tlačítko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 -&gt; výstup 2 zhasne.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9" name="TextovéPole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wrap="square" lIns="0" tIns="57150" rIns="0" bIns="0" rtlCol="0" anchor="ctr">
            <a:noAutofit/>
          </a:bodyPr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b="1" dirty="0" smtClean="0">
                <a:solidFill>
                  <a:srgbClr val="FFFFFF"/>
                </a:solidFill>
              </a:rPr>
              <a:t>Snímač barev Keyence CZ</a:t>
            </a:r>
            <a:r>
              <a:rPr lang="cs-CZ" b="1" dirty="0" smtClean="0">
                <a:solidFill>
                  <a:srgbClr val="FFFFFF"/>
                </a:solidFill>
              </a:rPr>
              <a:t> </a:t>
            </a:r>
            <a:r>
              <a:rPr lang="cs-CZ" b="1" dirty="0">
                <a:solidFill>
                  <a:srgbClr val="FFFFFF"/>
                </a:solidFill>
              </a:rPr>
              <a:t>− </a:t>
            </a:r>
            <a:r>
              <a:rPr lang="cs-CZ" b="1" dirty="0" smtClean="0">
                <a:solidFill>
                  <a:srgbClr val="FFFFFF"/>
                </a:solidFill>
              </a:rPr>
              <a:t>nastavení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x-none" sz="1200" smtClean="0">
                <a:solidFill>
                  <a:srgbClr val="000000"/>
                </a:solidFill>
              </a:rPr>
              <a:t>Gasoline Systems</a:t>
            </a:r>
            <a:endParaRPr lang="x-none" sz="12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8999" y="6019801"/>
            <a:ext cx="25400" cy="10695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x-none" sz="700"/>
          </a:p>
        </p:txBody>
      </p:sp>
      <p:sp>
        <p:nvSpPr>
          <p:cNvPr id="4" name="TextovéPole 3" hidden="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1587" cy="1587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3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endParaRPr lang="en-GB"/>
          </a:p>
        </p:txBody>
      </p:sp>
      <p:sp>
        <p:nvSpPr>
          <p:cNvPr id="27" name="TextovéPole 26"/>
          <p:cNvSpPr txBox="1"/>
          <p:nvPr>
            <p:custDataLst>
              <p:tags r:id="rId9"/>
            </p:custDataLst>
          </p:nvPr>
        </p:nvSpPr>
        <p:spPr>
          <a:xfrm>
            <a:off x="457200" y="828000"/>
            <a:ext cx="7731096" cy="612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Precizní kalibrace </a:t>
            </a:r>
            <a:endParaRPr lang="cs-CZ" sz="1600" dirty="0"/>
          </a:p>
          <a:p>
            <a:pPr marL="285750" indent="-2857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200" dirty="0" smtClean="0"/>
              <a:t>používá se k přesnému nastavení jednoho odstínu</a:t>
            </a:r>
            <a:endParaRPr lang="en-GB" sz="1200" dirty="0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98</a:t>
            </a:fld>
            <a:endParaRPr lang="x-none"/>
          </a:p>
        </p:txBody>
      </p:sp>
      <p:sp>
        <p:nvSpPr>
          <p:cNvPr id="30" name="Obdélník 29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818" name="Picture 2" descr="D:\XP\senzorika\senzory\DSC_0324-pp.jp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6800" y="1537928"/>
            <a:ext cx="3420000" cy="2271415"/>
          </a:xfrm>
          <a:prstGeom prst="rect">
            <a:avLst/>
          </a:prstGeom>
          <a:noFill/>
        </p:spPr>
      </p:pic>
      <p:pic>
        <p:nvPicPr>
          <p:cNvPr id="34819" name="Picture 3" descr="D:\XP\senzorika\senzory\DSC_0329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7220" y="1537928"/>
            <a:ext cx="3420000" cy="2271415"/>
          </a:xfrm>
          <a:prstGeom prst="rect">
            <a:avLst/>
          </a:prstGeom>
          <a:noFill/>
        </p:spPr>
      </p:pic>
      <p:grpSp>
        <p:nvGrpSpPr>
          <p:cNvPr id="26" name="Skupina 25"/>
          <p:cNvGrpSpPr/>
          <p:nvPr/>
        </p:nvGrpSpPr>
        <p:grpSpPr>
          <a:xfrm>
            <a:off x="630796" y="3986200"/>
            <a:ext cx="3132348" cy="369332"/>
            <a:chOff x="306760" y="4670276"/>
            <a:chExt cx="3132348" cy="369332"/>
          </a:xfrm>
        </p:grpSpPr>
        <p:sp>
          <p:nvSpPr>
            <p:cNvPr id="31" name="TextovéPole 30"/>
            <p:cNvSpPr txBox="1"/>
            <p:nvPr>
              <p:custDataLst>
                <p:tags r:id="rId15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1.</a:t>
              </a:r>
              <a:endParaRPr lang="en-GB" dirty="0"/>
            </a:p>
          </p:txBody>
        </p:sp>
        <p:sp>
          <p:nvSpPr>
            <p:cNvPr id="32" name="TextovéPole 31"/>
            <p:cNvSpPr txBox="1"/>
            <p:nvPr>
              <p:custDataLst>
                <p:tags r:id="rId16"/>
              </p:custDataLst>
            </p:nvPr>
          </p:nvSpPr>
          <p:spPr>
            <a:xfrm>
              <a:off x="681764" y="4670276"/>
              <a:ext cx="27573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 menu zvolte precizní kalibraci </a:t>
              </a:r>
              <a:r>
                <a:rPr lang="cs-CZ" sz="1000" b="1" dirty="0" smtClean="0"/>
                <a:t>P-P</a:t>
              </a:r>
              <a:r>
                <a:rPr lang="cs-CZ" sz="1000" dirty="0" smtClean="0"/>
                <a:t>.</a:t>
              </a:r>
              <a:endParaRPr lang="en-GB" sz="1000" dirty="0"/>
            </a:p>
          </p:txBody>
        </p:sp>
      </p:grpSp>
      <p:grpSp>
        <p:nvGrpSpPr>
          <p:cNvPr id="34" name="Skupina 33"/>
          <p:cNvGrpSpPr/>
          <p:nvPr/>
        </p:nvGrpSpPr>
        <p:grpSpPr>
          <a:xfrm>
            <a:off x="4339208" y="3950196"/>
            <a:ext cx="3240360" cy="590002"/>
            <a:chOff x="306760" y="4670276"/>
            <a:chExt cx="3240360" cy="590002"/>
          </a:xfrm>
        </p:grpSpPr>
        <p:sp>
          <p:nvSpPr>
            <p:cNvPr id="35" name="TextovéPole 34"/>
            <p:cNvSpPr txBox="1"/>
            <p:nvPr>
              <p:custDataLst>
                <p:tags r:id="rId13"/>
              </p:custDataLst>
            </p:nvPr>
          </p:nvSpPr>
          <p:spPr>
            <a:xfrm>
              <a:off x="306760" y="4670276"/>
              <a:ext cx="431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2.</a:t>
              </a:r>
              <a:endParaRPr lang="en-GB" dirty="0"/>
            </a:p>
          </p:txBody>
        </p:sp>
        <p:sp>
          <p:nvSpPr>
            <p:cNvPr id="36" name="TextovéPole 35"/>
            <p:cNvSpPr txBox="1"/>
            <p:nvPr>
              <p:custDataLst>
                <p:tags r:id="rId14"/>
              </p:custDataLst>
            </p:nvPr>
          </p:nvSpPr>
          <p:spPr>
            <a:xfrm>
              <a:off x="666800" y="4706280"/>
              <a:ext cx="288032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 smtClean="0"/>
                <a:t>Vyberte odstín a stiskněte tlač. </a:t>
              </a:r>
              <a:r>
                <a:rPr lang="cs-CZ" sz="1000" b="1" dirty="0" smtClean="0"/>
                <a:t>set</a:t>
              </a:r>
              <a:r>
                <a:rPr lang="cs-CZ" sz="1000" dirty="0" smtClean="0"/>
                <a:t> -&gt; výstup se rozsvítí. Po nepatrné změněn odstínu se výstup rozepne.</a:t>
              </a:r>
              <a:endParaRPr lang="en-GB" sz="1000" b="1" dirty="0" smtClean="0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38200" y="59309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b"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smtClean="0">
                <a:solidFill>
                  <a:srgbClr val="707070"/>
                </a:solidFill>
              </a:rPr>
              <a:t>Abteilung | 25.10.2011 | © Robert Bosch spol. s r.o. 2015. Alle Rechte vorbehalten, auch bzgl. jeder Verfügung, Verwertung, Reproduktion, Bearbeitung, Weitergabe sowie für den Fall von Schutzrechtsanmeldungen.</a:t>
            </a:r>
            <a:endParaRPr lang="x-none" sz="700">
              <a:solidFill>
                <a:srgbClr val="707070"/>
              </a:solidFill>
            </a:endParaRPr>
          </a:p>
        </p:txBody>
      </p:sp>
      <p:sp>
        <p:nvSpPr>
          <p:cNvPr id="17411" name="TextovéPole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0"/>
            <a:ext cx="5715000" cy="5207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square" lIns="0" tIns="57150" rIns="0" bIns="0" anchor="ctr"/>
          <a:lstStyle/>
          <a:p>
            <a:pPr>
              <a:lnSpc>
                <a:spcPct val="111000"/>
              </a:lnSpc>
              <a:spcBef>
                <a:spcPts val="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FFFFFF"/>
                </a:solidFill>
              </a:rPr>
              <a:t>Pojmy</a:t>
            </a:r>
            <a:endParaRPr lang="x-none" b="1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6477000" y="205143"/>
            <a:ext cx="1828800" cy="123111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800" smtClean="0">
                <a:solidFill>
                  <a:srgbClr val="FFFFFF"/>
                </a:solidFill>
              </a:rPr>
              <a:t> </a:t>
            </a:r>
            <a:endParaRPr lang="x-none" sz="800">
              <a:solidFill>
                <a:srgbClr val="FFFFFF"/>
              </a:solidFill>
            </a:endParaRPr>
          </a:p>
        </p:txBody>
      </p:sp>
      <p:sp>
        <p:nvSpPr>
          <p:cNvPr id="6" name="Obdélník 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838200" y="5638800"/>
            <a:ext cx="5537200" cy="190500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b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1200">
                <a:solidFill>
                  <a:srgbClr val="000000"/>
                </a:solidFill>
              </a:rPr>
              <a:t>Gasoline Systems</a:t>
            </a:r>
          </a:p>
        </p:txBody>
      </p:sp>
      <p:sp>
        <p:nvSpPr>
          <p:cNvPr id="5" name="Obdélník 4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8509000" y="6019800"/>
            <a:ext cx="25400" cy="115288"/>
          </a:xfrm>
          <a:prstGeom prst="rect">
            <a:avLst/>
          </a:prstGeom>
          <a:noFill/>
          <a:ln w="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t">
            <a:spAutoFit/>
          </a:bodyPr>
          <a:lstStyle/>
          <a:p>
            <a:pPr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x-none" sz="700"/>
          </a:p>
        </p:txBody>
      </p:sp>
      <p:sp>
        <p:nvSpPr>
          <p:cNvPr id="17416" name="TextovéPole 3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0"/>
            <a:ext cx="1587" cy="15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endParaRPr lang="x-none" sz="1300"/>
          </a:p>
        </p:txBody>
      </p:sp>
      <p:sp>
        <p:nvSpPr>
          <p:cNvPr id="17418" name="Podnadpis 2" hidden="1"/>
          <p:cNvSpPr>
            <a:spLocks noGrp="1"/>
          </p:cNvSpPr>
          <p:nvPr>
            <p:ph type="subTitle" idx="1"/>
            <p:custDataLst>
              <p:tags r:id="rId8"/>
            </p:custDataLst>
          </p:nvPr>
        </p:nvSpPr>
        <p:spPr>
          <a:xfrm>
            <a:off x="533400" y="3200400"/>
            <a:ext cx="7772400" cy="1676400"/>
          </a:xfrm>
          <a:ln w="0"/>
          <a:effectLst/>
        </p:spPr>
        <p:txBody>
          <a:bodyPr wrap="square" lIns="0" tIns="63500" rIns="0" bIns="0"/>
          <a:lstStyle/>
          <a:p>
            <a:pPr>
              <a:buFont typeface="Wingdings" pitchFamily="2" charset="2"/>
              <a:buChar char="è"/>
            </a:pPr>
            <a:endParaRPr lang="cs-CZ" smtClean="0">
              <a:latin typeface="Bosch Office Sans" pitchFamily="34" charset="0"/>
              <a:ea typeface="ＭＳ Ｐゴシック" pitchFamily="34" charset="-128"/>
            </a:endParaRPr>
          </a:p>
        </p:txBody>
      </p:sp>
      <p:sp>
        <p:nvSpPr>
          <p:cNvPr id="15" name="TextovéPole 14"/>
          <p:cNvSpPr txBox="1"/>
          <p:nvPr>
            <p:custDataLst>
              <p:tags r:id="rId9"/>
            </p:custDataLst>
          </p:nvPr>
        </p:nvSpPr>
        <p:spPr>
          <a:xfrm>
            <a:off x="457200" y="720000"/>
            <a:ext cx="7776864" cy="46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/>
              <a:t>Slovníček pojmů</a:t>
            </a:r>
            <a:endParaRPr lang="cs-CZ" sz="1200" b="1" dirty="0" smtClean="0"/>
          </a:p>
          <a:p>
            <a:pPr marL="171450" indent="-171450">
              <a:spcBef>
                <a:spcPts val="720"/>
              </a:spcBef>
              <a:buFont typeface="Arial" panose="020B0604020202020204" pitchFamily="34" charset="0"/>
              <a:buChar char="•"/>
            </a:pPr>
            <a:r>
              <a:rPr lang="cs-CZ" sz="1000" b="1" dirty="0" smtClean="0"/>
              <a:t>Napájecí napětí (</a:t>
            </a:r>
            <a:r>
              <a:rPr lang="cs-CZ" sz="1000" b="1" dirty="0" err="1" smtClean="0"/>
              <a:t>Ub</a:t>
            </a:r>
            <a:r>
              <a:rPr lang="cs-CZ" sz="1000" b="1" dirty="0" smtClean="0"/>
              <a:t>) </a:t>
            </a:r>
            <a:r>
              <a:rPr lang="cs-CZ" sz="1000" dirty="0"/>
              <a:t>−</a:t>
            </a:r>
            <a:r>
              <a:rPr lang="cs-CZ" sz="1000" dirty="0" smtClean="0"/>
              <a:t> rozsah napětí, ve kterém snímač může pracovat a je zaručena jeho spolehlivost</a:t>
            </a:r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Jmenovité napájecí napětí (</a:t>
            </a:r>
            <a:r>
              <a:rPr lang="cs-CZ" sz="1000" b="1" dirty="0" err="1" smtClean="0"/>
              <a:t>Ue</a:t>
            </a:r>
            <a:r>
              <a:rPr lang="cs-CZ" sz="1000" b="1" dirty="0" smtClean="0"/>
              <a:t>) </a:t>
            </a:r>
            <a:r>
              <a:rPr lang="cs-CZ" sz="1000" dirty="0"/>
              <a:t>− </a:t>
            </a:r>
            <a:r>
              <a:rPr lang="cs-CZ" sz="1000" dirty="0" smtClean="0"/>
              <a:t>napájecí napětí bez tolerancí</a:t>
            </a:r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Jmenovitý pracovní proud (</a:t>
            </a:r>
            <a:r>
              <a:rPr lang="cs-CZ" sz="1000" b="1" dirty="0" err="1" smtClean="0"/>
              <a:t>Ie</a:t>
            </a:r>
            <a:r>
              <a:rPr lang="cs-CZ" sz="1000" b="1" dirty="0" smtClean="0"/>
              <a:t>) </a:t>
            </a:r>
            <a:r>
              <a:rPr lang="cs-CZ" sz="1000" dirty="0"/>
              <a:t>− </a:t>
            </a:r>
            <a:r>
              <a:rPr lang="cs-CZ" sz="1000" dirty="0" smtClean="0"/>
              <a:t>maximální proud, který může protékat zátěží snímače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Proud naprázdno (</a:t>
            </a:r>
            <a:r>
              <a:rPr lang="cs-CZ" sz="1000" b="1" dirty="0" err="1" smtClean="0"/>
              <a:t>Io</a:t>
            </a:r>
            <a:r>
              <a:rPr lang="cs-CZ" sz="1000" b="1" dirty="0" smtClean="0"/>
              <a:t>)</a:t>
            </a:r>
            <a:r>
              <a:rPr lang="cs-CZ" sz="1000" dirty="0" smtClean="0"/>
              <a:t> </a:t>
            </a:r>
            <a:r>
              <a:rPr lang="cs-CZ" sz="1000" dirty="0"/>
              <a:t>− </a:t>
            </a:r>
            <a:r>
              <a:rPr lang="cs-CZ" sz="1000" dirty="0" smtClean="0"/>
              <a:t>proud, který odebírá vlastní snímač 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Minimální pracovní proud (</a:t>
            </a:r>
            <a:r>
              <a:rPr lang="cs-CZ" sz="1000" b="1" dirty="0" err="1" smtClean="0"/>
              <a:t>Im</a:t>
            </a:r>
            <a:r>
              <a:rPr lang="cs-CZ" sz="1000" b="1" dirty="0" smtClean="0"/>
              <a:t>) </a:t>
            </a:r>
            <a:r>
              <a:rPr lang="cs-CZ" sz="1000" dirty="0"/>
              <a:t>− </a:t>
            </a:r>
            <a:r>
              <a:rPr lang="cs-CZ" sz="1000" dirty="0" smtClean="0"/>
              <a:t>minimální proud, který může protékat zátěží snímače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Funkční prvek </a:t>
            </a:r>
            <a:r>
              <a:rPr lang="cs-CZ" sz="1000" dirty="0" smtClean="0"/>
              <a:t>– část el. obvodu, která je schopna vykonávat některou ze základních el. funkcí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Veličina</a:t>
            </a:r>
            <a:r>
              <a:rPr lang="cs-CZ" sz="1000" dirty="0" smtClean="0"/>
              <a:t> – pojem používaný pro kvantitativní a kvalitativní popis reality (popis vlastností hmoty)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Blokové schéma </a:t>
            </a:r>
            <a:r>
              <a:rPr lang="cs-CZ" sz="1000" dirty="0" smtClean="0"/>
              <a:t>– funkční diagram, topologicko-geometrické znázornění struktury systémů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000" b="1" dirty="0" smtClean="0"/>
              <a:t>Snímací vzdálenost </a:t>
            </a:r>
            <a:r>
              <a:rPr lang="cs-CZ" sz="1000" dirty="0" smtClean="0"/>
              <a:t>– udává, při jaké vzdálenosti snímaného předmětu od aktivní plochy snímač změní svůj klidový stav</a:t>
            </a:r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Pracovní rozsah</a:t>
            </a:r>
            <a:r>
              <a:rPr lang="cs-CZ" sz="1000" dirty="0" smtClean="0"/>
              <a:t> </a:t>
            </a:r>
            <a:r>
              <a:rPr lang="cs-CZ" sz="1000" dirty="0"/>
              <a:t>− </a:t>
            </a:r>
            <a:r>
              <a:rPr lang="cs-CZ" sz="1000" dirty="0" smtClean="0"/>
              <a:t>oblast mezi dvěma jednotlivými spínacími body </a:t>
            </a:r>
          </a:p>
          <a:p>
            <a:pPr indent="180975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000" b="1" dirty="0" smtClean="0"/>
              <a:t>Snímací rozsah </a:t>
            </a:r>
            <a:r>
              <a:rPr lang="cs-CZ" sz="1000" dirty="0" smtClean="0"/>
              <a:t>– celý trojrozměrný prostor, ve kterém mohou být předměty detekovány nebo měřena vzdálenost</a:t>
            </a:r>
          </a:p>
          <a:p>
            <a:pPr marL="174625" indent="-174625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Hystereze</a:t>
            </a:r>
            <a:r>
              <a:rPr lang="cs-CZ" sz="1000" dirty="0" smtClean="0"/>
              <a:t> </a:t>
            </a:r>
            <a:r>
              <a:rPr lang="cs-CZ" sz="1000" dirty="0"/>
              <a:t>− </a:t>
            </a:r>
            <a:r>
              <a:rPr lang="cs-CZ" sz="1000" dirty="0" smtClean="0"/>
              <a:t>rozdíl mezi polohou spínacího bodu při přibližování standardizovaného měřicího předmětu k aktivní ploše snímače</a:t>
            </a:r>
            <a:br>
              <a:rPr lang="cs-CZ" sz="1000" dirty="0" smtClean="0"/>
            </a:br>
            <a:r>
              <a:rPr lang="cs-CZ" sz="1000" dirty="0" smtClean="0"/>
              <a:t>a jeho polohou při oddalování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</a:pPr>
            <a:r>
              <a:rPr lang="cs-CZ" sz="1000" b="1" dirty="0" smtClean="0"/>
              <a:t>Detekce</a:t>
            </a:r>
            <a:r>
              <a:rPr lang="cs-CZ" sz="1000" dirty="0" smtClean="0"/>
              <a:t> – zjišťování, odhalování, objevování neznámého, skrytého 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000" b="1" dirty="0" smtClean="0"/>
              <a:t>Slepá zóna </a:t>
            </a:r>
            <a:r>
              <a:rPr lang="cs-CZ" sz="1000" dirty="0" smtClean="0"/>
              <a:t>– ultrazvukové snímače používají převodník k vysílání a příjmu ultrazvukového impulsu. Protože tento převodník 	pochopitelně nemůže současně vysílat a přijímat, je před přední stranou snímače oblast, ve které nemůže snímač určit polohu 	objektu.</a:t>
            </a:r>
          </a:p>
          <a:p>
            <a:pPr indent="182563">
              <a:spcBef>
                <a:spcPts val="500"/>
              </a:spcBef>
              <a:buFont typeface="Arial" pitchFamily="34" charset="0"/>
              <a:buChar char="•"/>
              <a:tabLst>
                <a:tab pos="180975" algn="l"/>
              </a:tabLst>
            </a:pPr>
            <a:r>
              <a:rPr lang="cs-CZ" sz="1000" b="1" dirty="0" smtClean="0"/>
              <a:t>Rozlišení</a:t>
            </a:r>
            <a:r>
              <a:rPr lang="cs-CZ" sz="1000" dirty="0" smtClean="0"/>
              <a:t> – nejmenší změna vzdálenosti, která způsobí změnu výstupní hodnoty</a:t>
            </a:r>
          </a:p>
          <a:p>
            <a:pPr marL="171450" indent="-171450"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cs-CZ" sz="1000" b="1" dirty="0" smtClean="0"/>
              <a:t>Standardní předmět </a:t>
            </a:r>
            <a:r>
              <a:rPr lang="cs-CZ" sz="1000" dirty="0" smtClean="0"/>
              <a:t>– předmět 100×100 mm, který se používá ke zjištění jmenovitých hodnot, které jsou pak specifikovány </a:t>
            </a:r>
            <a:br>
              <a:rPr lang="cs-CZ" sz="1000" dirty="0" smtClean="0"/>
            </a:br>
            <a:r>
              <a:rPr lang="cs-CZ" sz="1000" dirty="0" smtClean="0"/>
              <a:t>v technických datech</a:t>
            </a:r>
          </a:p>
          <a:p>
            <a:pPr indent="182563">
              <a:buFont typeface="Arial" pitchFamily="34" charset="0"/>
              <a:buChar char="•"/>
              <a:tabLst>
                <a:tab pos="180975" algn="l"/>
              </a:tabLst>
            </a:pPr>
            <a:endParaRPr lang="cs-CZ" sz="1000" dirty="0" smtClean="0"/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0152E7-2081-4321-99F1-2A1EFD206D66}" type="slidenum">
              <a:rPr lang="x-none" smtClean="0"/>
              <a:pPr>
                <a:defRPr/>
              </a:pPr>
              <a:t>99</a:t>
            </a:fld>
            <a:endParaRPr lang="x-none"/>
          </a:p>
        </p:txBody>
      </p:sp>
      <p:sp>
        <p:nvSpPr>
          <p:cNvPr id="16" name="Obdélník 15"/>
          <p:cNvSpPr/>
          <p:nvPr>
            <p:custDataLst>
              <p:tags r:id="rId10"/>
            </p:custDataLst>
          </p:nvPr>
        </p:nvSpPr>
        <p:spPr>
          <a:xfrm>
            <a:off x="774812" y="5642384"/>
            <a:ext cx="5616624" cy="52981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LI" val="1"/>
  <p:tag name="LAYOUTLANGUAGE" val="1031"/>
  <p:tag name="CFG.LAYOUT" val="config01.xml"/>
  <p:tag name="CFG.CUSTOMERVERSION" val="8"/>
  <p:tag name="CONFIG" val="config01.xml"/>
  <p:tag name="CFG.VERSION" val="0"/>
  <p:tag name="CFG.LAYOUTID" val="Layout4_3"/>
  <p:tag name="MAPNAME" val="Map1"/>
  <p:tag name="LICENSEKEY" val="46504b9e-b1c9-48ed-967f-a36de42ae84b"/>
  <p:tag name="ML_1" val="RBCB2_Bj_GS"/>
  <p:tag name="ML_2" val="Bosch.mcr"/>
  <p:tag name="ML_LAYOUT_RESOURCE" val="BOSCH4_3.MCR"/>
  <p:tag name="FIELD.DATE.CONTENT" val="25.10.2011"/>
  <p:tag name="FIELD.DATE.VALUE" val="25.10.2011 | "/>
  <p:tag name="FIELD.DATE.SUFFIX.CONTENT" val=" | "/>
  <p:tag name="FIELD.CONF.SUFFIX.CONTENT" val=" | "/>
  <p:tag name="FIELD.CONF.COMBOINDEX" val="0"/>
  <p:tag name="FIELD.REM_ABL.SUFFIX.CONTENT" val=" | "/>
  <p:tag name="FIELD.COPY.COMBOINDEX" val="0"/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.DPT.SUFFIX.CONTENT" val=" | "/>
  <p:tag name="FIELD.BGROUP.CONTENT" val="Gasoline Systems"/>
  <p:tag name="FIELD.BGROUP.VALUE" val="Gasoline Systems"/>
  <p:tag name="FIELD.BGROUP.COMBOINDEX" val="0"/>
  <p:tag name="FIELDS.INITIALIZED" val="1"/>
  <p:tag name="FIELD.DATE.COMBOINDEX" val="-2"/>
  <p:tag name="FIELD.REM_ABL.COMBOINDEX" val="-2"/>
  <p:tag name="FIELD.CHAPTER.COMBOINDEX" val="-2"/>
  <p:tag name="FIELD.REM_ANL.COMBOINDEX" val="-2"/>
  <p:tag name="FIELD.DPT.COMBOINDEX" val="-2"/>
  <p:tag name="SLIDEMASTERMASTERNAME" val="Slide"/>
  <p:tag name="SLIDEMASTERSHAPESETGROUPCLASSNAME" val="ShapeSetGroup1"/>
  <p:tag name="SLIDEMASTERCOLORSETGROUPCLASSNAME" val="ColorSetGroup1"/>
  <p:tag name="SLIDEMASTERFONTSETGROUPCLASSNAME" val="FontSetGroup1"/>
  <p:tag name="SLIDEMASTERSTYLESETGROUPCLASSNAME" val="StyleSetGroup1"/>
  <p:tag name="SLIDEMASTERMODIFIED" val="1"/>
  <p:tag name="RESAVED" val="1"/>
  <p:tag name="TITLEMASTERMASTERNAME" val="TitleSlide"/>
  <p:tag name="TITLEMASTERSHAPESETGROUPCLASSNAME" val="ShapeSetGroup1"/>
  <p:tag name="TITLEMASTERCOLORSETGROUPCLASSNAME" val="ColorSetGroup1"/>
  <p:tag name="TITLEMASTERFONTSETGROUPCLASSNAME" val="FontSetGroup1"/>
  <p:tag name="TITLEMASTERSTYLESETGROUPCLASSNAME" val="StyleSetGroup1"/>
  <p:tag name="TITLEMASTERMODIFIED" val="1"/>
  <p:tag name="MLOUTPUTITEM.PRINT" val="OutputItem4"/>
  <p:tag name="FIELD.COPY.CONTENT" val="© Robert Bosch spol. s r.o. 2015. Alle Rechte vorbehalten, auch bzgl. jeder Verfügung, Verwertung, Reproduktion, Bearbeitung, Weitergabe sowie für den Fall von Schutzrechtsanmeldungen."/>
  <p:tag name="FIELD.COPY.VALUE" val="© Robert Bosch spol. s r.o. 2015. Alle Rechte vorbehalten, auch bzgl. jeder Verfügung, Verwertung, Reproduktion, Bearbeitung, Weitergabe sowie für den Fall von Schutzrechtsanmeldungen."/>
  <p:tag name="ML_UFSOK" val="e31e64187154155e65e67e68188189e77e78196150e69e70e71e72e73e74193e79e80e75e76e81151e82e83e84e85e86157158170173e89e90e92180e93e98e991001011121981991051031061081071941951091911591601611741751631181191201211221251261271281291301311321331341451461471851621131761831791231161171971771781481491351361371381391401411421431441841861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11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5_SHAPECLASSPROTECTIONTYPE" val="15"/>
  <p:tag name="TEXTOVÉPOLE 8_SHAPECLASSPROTECTIONTYPE" val="27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18_SHAPECLASSPROTECTIONTYPE" val="15"/>
  <p:tag name="TEXTOVÉPOLE 8_SHAPECLASSPROTECTIONTYPE" val="27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5_SHAPECLASSPROTECTIONTYPE" val="15"/>
  <p:tag name="TEXTOVÉPOLE 8_SHAPECLASSPROTECTIONTYPE" val="27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8_SHAPECLASSPROTECTIONTYPE" val="15"/>
  <p:tag name="TEXTOVÉPOLE 8_SHAPECLASSPROTECTIONTYPE" val="27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box"/>
  <p:tag name="SHAPECLASSPROTECTIONTYPE" val="1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oschRed;LogoRightColor;-1;-2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3_SHAPECLASSPROTECTIONTYPE" val="15"/>
  <p:tag name="TEXTOVÉPOLE 8_SHAPECLASSPROTECTIONTYPE" val="27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26_SHAPECLASSPROTECTIONTYPE" val="15"/>
  <p:tag name="TEXTOVÉPOLE 8_SHAPECLASSPROTECTIONTYPE" val="27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4_SHAPECLASSPROTECTIONTYPE" val="15"/>
  <p:tag name="TEXTOVÉPOLE 8_SHAPECLASSPROTECTIONTYPE" val="2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-1;-1;-2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LogoRightColor;LogoRightColor;-1;-2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4_SHAPECLASSPROTECTIONTYPE" val="15"/>
  <p:tag name="TEXTOVÉPOLE 8_SHAPECLASSPROTECTIONTYPE" val="27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ML_LAYOUT_RESOURCE" val="BOSCH4_3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27"/>
  <p:tag name="OBDÉLNÍK 5_SHAPECLASSPROTECTIONTYPE" val="15"/>
  <p:tag name="OBDÉLNÍK 6_SHAPECLASSPROTECTIONTYPE" val="27"/>
  <p:tag name="OBRÁZEK 7_SHAPECLASSPROTECTIONTYPE" val="15"/>
  <p:tag name="TEXTOVÉPOLE 8_SHAPECLASSPROTECTIONTYPE" val="27"/>
  <p:tag name="OBDÉLNÍK 9_SHAPECLASSPROTECTIONTYPE" val="63"/>
  <p:tag name="PODNADPIS 2_SHAPECLASSPROTECTIONTYPE" val="0"/>
  <p:tag name="NADPIS 1_SHAPECLASSPROTECTIONTYPE" val="0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HeaderLine"/>
  <p:tag name="SHAPECLASSPROTECTIONTYPE" val="1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FooterLine"/>
  <p:tag name="SHAPECLASSPROTECTIONTYPE" val="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-2;-2;-1;-2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-2;-2;-1;-2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-2;-2;-1;-2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5_SHAPECLASSPROTECTIONTYPE" val="15"/>
  <p:tag name="TEXTOVÉPOLE 8_SHAPECLASSPROTECTIONTYPE" val="27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2_SHAPECLASSPROTECTIONTYPE" val="15"/>
  <p:tag name="TEXTOVÉPOLE 8_SHAPECLASSPROTECTIONTYPE" val="27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2_SHAPECLASSPROTECTIONTYPE" val="15"/>
  <p:tag name="TEXTOVÉPOLE 8_SHAPECLASSPROTECTIONTYPE" val="27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TitleBoxOnTitleSlide"/>
  <p:tag name="SHAPECLASSPROTECTIONTYPE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4_SHAPECLASSPROTECTIONTYPE" val="15"/>
  <p:tag name="TEXTOVÉPOLE 8_SHAPECLASSPROTECTIONTYPE" val="27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2_SHAPECLASSPROTECTIONTYPE" val="15"/>
  <p:tag name="TEXTOVÉPOLE 8_SHAPECLASSPROTECTIONTYPE" val="2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4_SHAPECLASSPROTECTIONTYPE" val="15"/>
  <p:tag name="TEXTOVÉPOLE 8_SHAPECLASSPROTECTIONTYPE" val="27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Subtitle"/>
  <p:tag name="SHAPECLASSPROTECTIONTYPE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TitleSlide"/>
  <p:tag name="COLORSETGROUPCLASSNAME" val="ColorSetGroup1"/>
  <p:tag name="FONTSETGROUPCLASSNAME" val="FontSetGroup1"/>
  <p:tag name="SHAPECLASSNAME" val="PageBox"/>
  <p:tag name="SHAPECLASSPROTECTIONTYPE" val="3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-1;-1;-1;-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Holder"/>
  <p:tag name="SHAPECLASSFILE" val="PPTFootCol.png"/>
  <p:tag name="SHAPECLASSPROTECTIONTYP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ack;LogoRightColor;Black;LogoRightColor;-1;-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Black;LogoRightColor;-1;-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ue2;LogoRightColor;Black;LogoRightColor;-1;-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Black;LogoRightColor;-1;-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1;LogoRightColor;Black;LogoRightColor;-1;-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Black;LogoRightColor;-1;-2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11"/>
  <p:tag name="OBDÉLNÍK 5_SHAPECLASSPROTECTIONTYPE" val="15"/>
  <p:tag name="OBDÉLNÍK 6_SHAPECLASSPROTECTIONTYPE" val="11"/>
  <p:tag name="OBRÁZEK 7_SHAPECLASSPROTECTIONTYPE" val="15"/>
  <p:tag name="TEXTOVÉPOLE 8_SHAPECLASSPROTECTIONTYPE" val="11"/>
  <p:tag name="OBDÉLNÍK 9_SHAPECLASSPROTECTIONTYPE" val="63"/>
  <p:tag name="PODNADPIS 2_SHAPECLASSPROTECTIONTYPE" val="0"/>
  <p:tag name="NADPIS 1_SHAPECLASSPROTECTIONTYPE" val="0"/>
  <p:tag name="FIELD.CHAPTER.CONTENT" val="Senzory (sensors)"/>
  <p:tag name="FIELD.CHAPTER.VALUE" val="Senzory (sensors)"/>
  <p:tag name="FIELD.CHAPTER.COMBOINDEX" val="-2"/>
  <p:tag name="FIELD.REM_ANL.COMBOINDEX" val="-2"/>
  <p:tag name="FIELD.DPT.COMBOINDEX" val="-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ChapterBoxColor;ChapterBoxColor;-2;-2;ChapterBox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box"/>
  <p:tag name="SHAPECLASSPROTECTIONTYP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1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1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11"/>
  <p:tag name="COLORS" val="-2;-2;-2;-2;-1;-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1_SHAPECLASSPROTECTIONTYPE" val="15"/>
  <p:tag name="TEXTOVÉPOLE 8_SHAPECLASSPROTECTIONTYPE" val="27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BoschBitmap"/>
  <p:tag name="SHAPECLASSFILE" val="BOCOL.png"/>
  <p:tag name="SHAPECLASSPROTECTIONTYP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1_SHAPECLASSPROTECTIONTYPE" val="15"/>
  <p:tag name="TEXTOVÉPOLE 8_SHAPECLASSPROTECTIONTYPE" val="27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3;-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HeaderLineColor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HeaderLine"/>
  <p:tag name="SHAPECLASSPROTECTIONTYP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1_SHAPECLASSPROTECTIONTYPE" val="15"/>
  <p:tag name="TEXTOVÉPOLE 8_SHAPECLASSPROTECTIONTYPE" val="27"/>
  <p:tag name="FIELD.CHAPTER.CONTENT" val="Senzory (sensors)"/>
  <p:tag name="FIELD.CHAPTER.VALUE" val="Senzory (sensors)"/>
  <p:tag name="FIELD.CHAPTER.COMBOINDEX" val="-2"/>
  <p:tag name="FIELD.REM_ANL.COMBOINDEX" val="-2"/>
  <p:tag name="FIELD.DPT.CONTENT" val="TGA"/>
  <p:tag name="FIELD.DPT.VALUE" val="TGA | "/>
  <p:tag name="FIELD.DPT.COMBOINDEX" val="-2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LogoRightColor;LogoRightColor;-2;-2;-1;-2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FooterLineColor;-2;FooterLine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FooterLine"/>
  <p:tag name="SHAPECLASSPROTECTIONTYPE" val="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11_SHAPECLASSPROTECTIONTYPE" val="15"/>
  <p:tag name="TEXTOVÉPOLE 8_SHAPECLASSPROTECTIONTYPE" val="2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" val="-2;-2;-2;-2;TitleFontColor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itleBox"/>
  <p:tag name="SHAPECLASSPROTECTIONTYPE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  <p:tag name="COLORS" val="-2;-2;-2;-2;-1;-2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itlefont"/>
  <p:tag name="FONTSETCLASSNAME" val="FontSet1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itleBoxOnTitleSlide"/>
  <p:tag name="SHAPECLASSPROTECTIONTYPE" val="0"/>
  <p:tag name="COLORS" val="-2;-2;-2;-2;-1;-2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ML_LAYOUT_RESOURCE" val="BOSCH4_3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27"/>
  <p:tag name="OBDÉLNÍK 5_SHAPECLASSPROTECTIONTYPE" val="15"/>
  <p:tag name="OBDÉLNÍK 6_SHAPECLASSPROTECTIONTYPE" val="27"/>
  <p:tag name="OBRÁZEK 7_SHAPECLASSPROTECTIONTYPE" val="15"/>
  <p:tag name="TEXTOVÉPOLE 8_SHAPECLASSPROTECTIONTYPE" val="27"/>
  <p:tag name="OBDÉLNÍK 9_SHAPECLASSPROTECTIONTYPE" val="63"/>
  <p:tag name="PODNADPIS 2_SHAPECLASSPROTECTIONTYPE" val="0"/>
  <p:tag name="NADPIS 1_SHAPECLASSPROTECTIONTYP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TextBox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TextBox"/>
  <p:tag name="SHAPECLASSPROTECTIONTYPE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ML_LAYOUT_RESOURCE" val="BOSCH4_3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27"/>
  <p:tag name="OBDÉLNÍK 5_SHAPECLASSPROTECTIONTYPE" val="15"/>
  <p:tag name="OBDÉLNÍK 6_SHAPECLASSPROTECTIONTYPE" val="27"/>
  <p:tag name="OBRÁZEK 7_SHAPECLASSPROTECTIONTYPE" val="15"/>
  <p:tag name="TEXTOVÉPOLE 8_SHAPECLASSPROTECTIONTYPE" val="27"/>
  <p:tag name="OBDÉLNÍK 9_SHAPECLASSPROTECTIONTYPE" val="63"/>
  <p:tag name="PODNADPIS 2_SHAPECLASSPROTECTIONTYPE" val="0"/>
  <p:tag name="NADPIS 1_SHAPECLASSPROTECTIONTYPE" val="0"/>
  <p:tag name="NADPIS 11_SHAPECLASSPROTECTIONTYPE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ML_LAYOUT_RESOURCE" val="BOSCH4_3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27"/>
  <p:tag name="OBDÉLNÍK 5_SHAPECLASSPROTECTIONTYPE" val="15"/>
  <p:tag name="OBDÉLNÍK 6_SHAPECLASSPROTECTIONTYPE" val="27"/>
  <p:tag name="OBRÁZEK 7_SHAPECLASSPROTECTIONTYPE" val="15"/>
  <p:tag name="TEXTOVÉPOLE 8_SHAPECLASSPROTECTIONTYPE" val="27"/>
  <p:tag name="OBDÉLNÍK 9_SHAPECLASSPROTECTIONTYPE" val="63"/>
  <p:tag name="PODNADPIS 2_SHAPECLASSPROTECTIONTYPE" val="0"/>
  <p:tag name="NADPIS 1_SHAPECLASSPROTECTIONTYPE" val="0"/>
  <p:tag name="NADPIS 11_SHAPECLASSPROTECTIONTYPE" val="0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ack;LogoRightColor;-2;-2;-1;-2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Black;LogoRightColor;-2;-2;-1;-2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ML_LAYOUT_RESOURCE" val="BOSCH4_3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27"/>
  <p:tag name="OBDÉLNÍK 5_SHAPECLASSPROTECTIONTYPE" val="15"/>
  <p:tag name="OBDÉLNÍK 6_SHAPECLASSPROTECTIONTYPE" val="27"/>
  <p:tag name="OBRÁZEK 7_SHAPECLASSPROTECTIONTYPE" val="15"/>
  <p:tag name="TEXTOVÉPOLE 8_SHAPECLASSPROTECTIONTYPE" val="27"/>
  <p:tag name="OBDÉLNÍK 9_SHAPECLASSPROTECTIONTYPE" val="63"/>
  <p:tag name="PODNADPIS 2_SHAPECLASSPROTECTIONTYPE" val="0"/>
  <p:tag name="NADPIS 1_SHAPECLASSPROTECTIONTYPE" val="0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Black;LogoRightColor;-1;-2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Pagefont"/>
  <p:tag name="FONTSETCLASSNAME" val="FontSet1"/>
  <p:tag name="COLORS" val="-2;-2;-2;-2;PageNumberFontColor2;-2"/>
  <p:tag name="COLORSETCLASSNAME" val="ColorSet1"/>
  <p:tag name="SCRIPT" val="1"/>
  <p:tag name="MLI" val="1"/>
  <p:tag name="SHAPESETGROUPCLASSNAME" val="ShapeSetGroup1"/>
  <p:tag name="SHAPESETCLASSNAME" val="Slide"/>
  <p:tag name="COLORSETGROUPCLASSNAME" val="ColorSetGroup1"/>
  <p:tag name="FONTSETGROUPCLASSNAME" val="FontSetGroup1"/>
  <p:tag name="SHAPECLASSNAME" val="PageBox"/>
  <p:tag name="SHAPECLASSPROTECTIONTYPE" val="3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1;LogoRightColor;-1;-2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LAYOUT_RESOURCE" val="BOSCH4_3.MCR"/>
  <p:tag name="FIELDS.INITIALIZED" val="1"/>
  <p:tag name="CONFIG" val="config01.xml"/>
  <p:tag name="OBDÉLNÍK 4_SHAPECLASSPROTECTIONTYPE" val="27"/>
  <p:tag name="OBDÉLNÍK 6_SHAPECLASSPROTECTIONTYPE" val="27"/>
  <p:tag name="OBRÁZEK 31_SHAPECLASSPROTECTIONTYPE" val="15"/>
  <p:tag name="TEXTOVÉPOLE 8_SHAPECLASSPROTECTIONTYPE" val="27"/>
  <p:tag name="NADPIS 16_SHAPECLASSPROTECTIONTYPE" val="0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5_SHAPECLASSPROTECTIONTYPE" val="15"/>
  <p:tag name="TEXTOVÉPOLE 8_SHAPECLASSPROTECTIONTYPE" val="27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6_SHAPECLASSPROTECTIONTYPE" val="15"/>
  <p:tag name="TEXTOVÉPOLE 8_SHAPECLASSPROTECTIONTYPE" val="27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Titel des Kapitels"/>
  <p:tag name="FIELD.CHAPTER.VALUE" val="Titel des Kapitels"/>
  <p:tag name="FIELD.REM_ANL.CONTENT" val=" "/>
  <p:tag name="FIELD.REM_ANL.VALUE" val=" "/>
  <p:tag name="FIELD.DPT.CONTENT" val="Abteilung"/>
  <p:tag name="FIELD.DPT.VALUE" val="Abteilung | "/>
  <p:tag name="FIELDS.INITIALIZED" val="1"/>
  <p:tag name="ML_1" val="RBCB2_Bj_GS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4_SHAPECLASSPROTECTIONTYPE" val="11"/>
  <p:tag name="OBDÉLNÍK 5_SHAPECLASSPROTECTIONTYPE" val="15"/>
  <p:tag name="OBDÉLNÍK 6_SHAPECLASSPROTECTIONTYPE" val="11"/>
  <p:tag name="OBRÁZEK 7_SHAPECLASSPROTECTIONTYPE" val="15"/>
  <p:tag name="TEXTOVÉPOLE 8_SHAPECLASSPROTECTIONTYPE" val="11"/>
  <p:tag name="OBDÉLNÍK 9_SHAPECLASSPROTECTIONTYPE" val="63"/>
  <p:tag name="PODNADPIS 2_SHAPECLASSPROTECTIONTYPE" val="0"/>
  <p:tag name="NADPIS 1_SHAPECLASSPROTECTIONTYPE" val="0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5_SHAPECLASSPROTECTIONTYPE" val="15"/>
  <p:tag name="TEXTOVÉPOLE 8_SHAPECLASSPROTECTIONTYPE" val="27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11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11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REM_ANL.CONTENT" val=" "/>
  <p:tag name="FIELD.REM_ANL.VALUE" val=" "/>
  <p:tag name="ML_2" val="Bosch.mcr"/>
  <p:tag name="SHAPESETGROUPCLASSNAME" val="ShapeSetGroup1"/>
  <p:tag name="SHAPESETCLASSNAME" val="Title"/>
  <p:tag name="COLORSETGROUPCLASSNAME" val="ColorSetGroup1"/>
  <p:tag name="COLORSETCLASSNAME" val="ColorSet1"/>
  <p:tag name="FONTSETGROUPCLASSNAME" val="FontSetGroup1"/>
  <p:tag name="STYLESETGROUPCLASSNAME" val="StyleSetGroup1"/>
  <p:tag name="MAPNAME" val="Map1"/>
  <p:tag name="CFG.LAYOUT" val="config01.xml"/>
  <p:tag name="MLI" val="1"/>
  <p:tag name="TEXTOVÉPOLE 3_SHAPECLASSPROTECTIONTYPE" val="31"/>
  <p:tag name="OBDÉLNÍK 5_SHAPECLASSPROTECTIONTYPE" val="15"/>
  <p:tag name="OBRÁZEK 7_SHAPECLASSPROTECTIONTYPE" val="15"/>
  <p:tag name="OBDÉLNÍK 9_SHAPECLASSPROTECTIONTYPE" val="63"/>
  <p:tag name="PODNADPIS 2_SHAPECLASSPROTECTIONTYPE" val="0"/>
  <p:tag name="NADPIS 1_SHAPECLASSPROTECTIONTYPE" val="0"/>
  <p:tag name="ML_1" val="RBCB2_Bj_GS"/>
  <p:tag name="ML_LAYOUT_RESOURCE" val="BOSCH4_3.MCR"/>
  <p:tag name="FIELD.CHAPTER.CONTENT" val="Titel des Kapitels"/>
  <p:tag name="FIELD.CHAPTER.VALUE" val="Titel des Kapitels"/>
  <p:tag name="FIELD.DPT.CONTENT" val="Abteilung"/>
  <p:tag name="FIELD.DPT.VALUE" val="Abteilung | "/>
  <p:tag name="FIELDS.INITIALIZED" val="1"/>
  <p:tag name="CONFIG" val="config01.xml"/>
  <p:tag name="OBDÉLNÍK 4_SHAPECLASSPROTECTIONTYPE" val="27"/>
  <p:tag name="OBDÉLNÍK 6_SHAPECLASSPROTECTIONTYPE" val="27"/>
  <p:tag name="OBRÁZEK 23_SHAPECLASSPROTECTIONTYPE" val="15"/>
  <p:tag name="TEXTOVÉPOLE 8_SHAPECLASSPROTECTIONTYPE" val="27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"/>
  <p:tag name="FONTSETCLASSNAME" val="FontSet1"/>
  <p:tag name="COLORS" val="-2;-2;-2;-2;CopyRightFontColor2;-2"/>
  <p:tag name="COLORSETCLASSNAME" val="ColorSet1"/>
  <p:tag name="SCRIPT" val="1"/>
  <p:tag name="FIELDS" val="CONF;DPT;DATE;REM_ABL;COPY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opyrightline"/>
  <p:tag name="SHAPECLASSPROTECTIONTYPE" val="63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hapterfont"/>
  <p:tag name="FONTSETCLASSNAME" val="FontSet1"/>
  <p:tag name="COLORS" val="-2;-2;-2;-2;ChapterFontColor;-2"/>
  <p:tag name="COLORSETCLASSNAME" val="ColorSet1"/>
  <p:tag name="SCRIPT" val="1"/>
  <p:tag name="FIELDS" val="CHAPTER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Chapterbox"/>
  <p:tag name="SHAPECLASSPROTECTIONTYPE" val="27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AddNoteFont"/>
  <p:tag name="FONTSETCLASSNAME" val="FontSet1"/>
  <p:tag name="COLORS" val="-2;-2;-2;-2;ChapterFontColor;-2"/>
  <p:tag name="COLORSETCLASSNAME" val="ColorSet1"/>
  <p:tag name="SCRIPT" val="1"/>
  <p:tag name="FIELDS" val="REM_ANL;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ddNoteBox"/>
  <p:tag name="SHAPECLASSPROTECTIONTYPE" val="2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BGroupFont"/>
  <p:tag name="FONTSETCLASSNAME" val="FontSet1"/>
  <p:tag name="COLORS" val="-2;-2;-2;-2;BGroupColor;-2"/>
  <p:tag name="COLORSETCLASSNAME" val="ColorSet1"/>
  <p:tag name="SCRIPT" val="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BGroupBox"/>
  <p:tag name="SHAPECLASSPROTECTIONTYPE" val="15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CopyrightfontRigh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AuthorBox"/>
  <p:tag name="SHAPECLASSPROTECTIONTYPE" val="27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Font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tNavbar"/>
  <p:tag name="SHAPECLASSPROTECTIONTYPE" val="31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1"/>
  <p:tag name="SHAPESETCLASSNAME" val="Title"/>
  <p:tag name="COLORSETGROUPCLASSNAME" val="ColorSetGroup1"/>
  <p:tag name="FONTSETGROUPCLASSNAME" val="FontSetGroup1"/>
  <p:tag name="SHAPECLASSNAME" val="Subtitle"/>
  <p:tag name="SHAPECLASSPROTECTIONTYPE" val="0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Gray3;LogoRightColor;-2;-2;-1;-2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53B63"/>
      </a:accent1>
      <a:accent2>
        <a:srgbClr val="425C8F"/>
      </a:accent2>
      <a:accent3>
        <a:srgbClr val="FFFFFF"/>
      </a:accent3>
      <a:accent4>
        <a:srgbClr val="000000"/>
      </a:accent4>
      <a:accent5>
        <a:srgbClr val="AAAFB7"/>
      </a:accent5>
      <a:accent6>
        <a:srgbClr val="3B5381"/>
      </a:accent6>
      <a:hlink>
        <a:srgbClr val="738CB4"/>
      </a:hlink>
      <a:folHlink>
        <a:srgbClr val="B0BBD0"/>
      </a:folHlink>
    </a:clrScheme>
    <a:fontScheme name="Standarddesign">
      <a:majorFont>
        <a:latin typeface="Bosch Office Sans"/>
        <a:ea typeface=""/>
        <a:cs typeface=""/>
      </a:majorFont>
      <a:minorFont>
        <a:latin typeface="Bosch Office San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53B63"/>
        </a:accent1>
        <a:accent2>
          <a:srgbClr val="425C8F"/>
        </a:accent2>
        <a:accent3>
          <a:srgbClr val="FFFFFF"/>
        </a:accent3>
        <a:accent4>
          <a:srgbClr val="000000"/>
        </a:accent4>
        <a:accent5>
          <a:srgbClr val="AAAFB7"/>
        </a:accent5>
        <a:accent6>
          <a:srgbClr val="3B5381"/>
        </a:accent6>
        <a:hlink>
          <a:srgbClr val="738CB4"/>
        </a:hlink>
        <a:folHlink>
          <a:srgbClr val="B0BB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9832</TotalTime>
  <Words>7904</Words>
  <Application>Microsoft Office PowerPoint</Application>
  <PresentationFormat>Vlastní</PresentationFormat>
  <Paragraphs>1111</Paragraphs>
  <Slides>100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100</vt:i4>
      </vt:variant>
    </vt:vector>
  </HeadingPairs>
  <TitlesOfParts>
    <vt:vector size="107" baseType="lpstr">
      <vt:lpstr>Arial Unicode MS</vt:lpstr>
      <vt:lpstr>ＭＳ Ｐゴシック</vt:lpstr>
      <vt:lpstr>Arial</vt:lpstr>
      <vt:lpstr>Bosch Office Sans</vt:lpstr>
      <vt:lpstr>Calibri</vt:lpstr>
      <vt:lpstr>Wingdings</vt:lpstr>
      <vt:lpstr>Standarddesign</vt:lpstr>
      <vt:lpstr> NEJPOUŽÍVANĚJŠÍ TYPY SENZORŮ  V PRŮMYSLOVÉ AUTOMATICKÉ VÝROBĚ    z praxe Robert Bosch, spol. s r. o., České Budějovice  (Most common types of sensors in practice of RBCB)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Postavte obvod a nastavte tlakový snímač tak, aby se válec zasunul jen při dosažení požadovaného tlaku.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BOSCH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voc1bj</dc:creator>
  <cp:lastModifiedBy>Šnajdrová Lucie</cp:lastModifiedBy>
  <cp:revision>928</cp:revision>
  <dcterms:created xsi:type="dcterms:W3CDTF">2011-10-25T06:26:03Z</dcterms:created>
  <dcterms:modified xsi:type="dcterms:W3CDTF">2015-06-29T14:30:53Z</dcterms:modified>
</cp:coreProperties>
</file>